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6" r:id="rId6"/>
    <p:sldId id="267" r:id="rId7"/>
    <p:sldId id="262" r:id="rId8"/>
    <p:sldId id="263" r:id="rId9"/>
  </p:sldIdLst>
  <p:sldSz cx="5473700" cy="8001000"/>
  <p:notesSz cx="5473700" cy="8001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132" autoAdjust="0"/>
    <p:restoredTop sz="94660"/>
  </p:normalViewPr>
  <p:slideViewPr>
    <p:cSldViewPr>
      <p:cViewPr varScale="1">
        <p:scale>
          <a:sx n="56" d="100"/>
          <a:sy n="56" d="100"/>
        </p:scale>
        <p:origin x="2706"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 name="그룹 42">
            <a:extLst>
              <a:ext uri="{FF2B5EF4-FFF2-40B4-BE49-F238E27FC236}">
                <a16:creationId xmlns:a16="http://schemas.microsoft.com/office/drawing/2014/main" id="{CBC23D1F-3B96-47A9-8048-B291B8204F5C}"/>
              </a:ext>
            </a:extLst>
          </p:cNvPr>
          <p:cNvGrpSpPr/>
          <p:nvPr/>
        </p:nvGrpSpPr>
        <p:grpSpPr>
          <a:xfrm>
            <a:off x="0" y="-8"/>
            <a:ext cx="5471998" cy="7992007"/>
            <a:chOff x="0" y="-8"/>
            <a:chExt cx="5471998" cy="7992007"/>
          </a:xfrm>
        </p:grpSpPr>
        <p:sp>
          <p:nvSpPr>
            <p:cNvPr id="21" name="object 21"/>
            <p:cNvSpPr/>
            <p:nvPr/>
          </p:nvSpPr>
          <p:spPr>
            <a:xfrm>
              <a:off x="461650" y="16743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22" name="object 22"/>
            <p:cNvSpPr/>
            <p:nvPr/>
          </p:nvSpPr>
          <p:spPr>
            <a:xfrm>
              <a:off x="824831" y="17458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23" name="object 23"/>
            <p:cNvSpPr/>
            <p:nvPr/>
          </p:nvSpPr>
          <p:spPr>
            <a:xfrm>
              <a:off x="1128895" y="1715017"/>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24" name="object 24"/>
            <p:cNvSpPr/>
            <p:nvPr/>
          </p:nvSpPr>
          <p:spPr>
            <a:xfrm>
              <a:off x="1134584" y="1724988"/>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25" name="object 25"/>
            <p:cNvSpPr/>
            <p:nvPr/>
          </p:nvSpPr>
          <p:spPr>
            <a:xfrm>
              <a:off x="481182" y="17049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26" name="object 26"/>
            <p:cNvSpPr/>
            <p:nvPr/>
          </p:nvSpPr>
          <p:spPr>
            <a:xfrm>
              <a:off x="490948" y="21129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27" name="object 27"/>
            <p:cNvSpPr/>
            <p:nvPr/>
          </p:nvSpPr>
          <p:spPr>
            <a:xfrm>
              <a:off x="0" y="1501995"/>
              <a:ext cx="5471998" cy="6490004"/>
            </a:xfrm>
            <a:custGeom>
              <a:avLst/>
              <a:gdLst/>
              <a:ahLst/>
              <a:cxnLst/>
              <a:rect l="l" t="t" r="r" b="b"/>
              <a:pathLst>
                <a:path w="5471998" h="6490004">
                  <a:moveTo>
                    <a:pt x="5471998" y="6136855"/>
                  </a:moveTo>
                  <a:lnTo>
                    <a:pt x="212293" y="6136855"/>
                  </a:lnTo>
                  <a:lnTo>
                    <a:pt x="212293" y="0"/>
                  </a:lnTo>
                  <a:lnTo>
                    <a:pt x="0" y="0"/>
                  </a:lnTo>
                  <a:lnTo>
                    <a:pt x="0" y="6489999"/>
                  </a:lnTo>
                  <a:lnTo>
                    <a:pt x="5471998" y="6489999"/>
                  </a:lnTo>
                  <a:lnTo>
                    <a:pt x="5471998" y="6136855"/>
                  </a:lnTo>
                  <a:close/>
                </a:path>
              </a:pathLst>
            </a:custGeom>
            <a:solidFill>
              <a:srgbClr val="43C7F4"/>
            </a:solidFill>
          </p:spPr>
          <p:txBody>
            <a:bodyPr wrap="square" lIns="0" tIns="0" rIns="0" bIns="0" rtlCol="0">
              <a:noAutofit/>
            </a:bodyPr>
            <a:lstStyle/>
            <a:p>
              <a:endParaRPr/>
            </a:p>
          </p:txBody>
        </p:sp>
        <p:sp>
          <p:nvSpPr>
            <p:cNvPr id="28" name="object 28"/>
            <p:cNvSpPr/>
            <p:nvPr/>
          </p:nvSpPr>
          <p:spPr>
            <a:xfrm>
              <a:off x="1027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29" name="object 29"/>
            <p:cNvSpPr/>
            <p:nvPr/>
          </p:nvSpPr>
          <p:spPr>
            <a:xfrm>
              <a:off x="5468823" y="7638859"/>
              <a:ext cx="0" cy="353136"/>
            </a:xfrm>
            <a:custGeom>
              <a:avLst/>
              <a:gdLst/>
              <a:ahLst/>
              <a:cxnLst/>
              <a:rect l="l" t="t" r="r" b="b"/>
              <a:pathLst>
                <a:path h="353136">
                  <a:moveTo>
                    <a:pt x="0" y="0"/>
                  </a:moveTo>
                  <a:lnTo>
                    <a:pt x="0" y="353136"/>
                  </a:lnTo>
                </a:path>
              </a:pathLst>
            </a:custGeom>
            <a:ln w="7620">
              <a:solidFill>
                <a:srgbClr val="AAE0F9"/>
              </a:solidFill>
            </a:ln>
          </p:spPr>
          <p:txBody>
            <a:bodyPr wrap="square" lIns="0" tIns="0" rIns="0" bIns="0" rtlCol="0">
              <a:noAutofit/>
            </a:bodyPr>
            <a:lstStyle/>
            <a:p>
              <a:endParaRPr/>
            </a:p>
          </p:txBody>
        </p:sp>
        <p:sp>
          <p:nvSpPr>
            <p:cNvPr id="30" name="object 30"/>
            <p:cNvSpPr/>
            <p:nvPr/>
          </p:nvSpPr>
          <p:spPr>
            <a:xfrm>
              <a:off x="372700" y="2648597"/>
              <a:ext cx="4432294" cy="2805557"/>
            </a:xfrm>
            <a:prstGeom prst="rect">
              <a:avLst/>
            </a:prstGeom>
            <a:blipFill>
              <a:blip r:embed="rId2" cstate="print"/>
              <a:stretch>
                <a:fillRect/>
              </a:stretch>
            </a:blipFill>
          </p:spPr>
          <p:txBody>
            <a:bodyPr wrap="square" lIns="0" tIns="0" rIns="0" bIns="0" rtlCol="0">
              <a:noAutofit/>
            </a:bodyPr>
            <a:lstStyle/>
            <a:p>
              <a:endParaRPr/>
            </a:p>
          </p:txBody>
        </p:sp>
        <p:sp>
          <p:nvSpPr>
            <p:cNvPr id="20" name="object 20"/>
            <p:cNvSpPr/>
            <p:nvPr/>
          </p:nvSpPr>
          <p:spPr>
            <a:xfrm>
              <a:off x="4095494" y="-8"/>
              <a:ext cx="1376502" cy="1332001"/>
            </a:xfrm>
            <a:custGeom>
              <a:avLst/>
              <a:gdLst/>
              <a:ahLst/>
              <a:cxnLst/>
              <a:rect l="l" t="t" r="r" b="b"/>
              <a:pathLst>
                <a:path w="1376502" h="1332001">
                  <a:moveTo>
                    <a:pt x="1376502" y="8"/>
                  </a:moveTo>
                  <a:lnTo>
                    <a:pt x="0" y="8"/>
                  </a:lnTo>
                  <a:lnTo>
                    <a:pt x="0" y="216001"/>
                  </a:lnTo>
                  <a:lnTo>
                    <a:pt x="1115999" y="216001"/>
                  </a:lnTo>
                  <a:lnTo>
                    <a:pt x="1115999" y="1332001"/>
                  </a:lnTo>
                  <a:lnTo>
                    <a:pt x="1376489" y="1332001"/>
                  </a:lnTo>
                  <a:lnTo>
                    <a:pt x="1376502" y="8"/>
                  </a:lnTo>
                  <a:close/>
                </a:path>
              </a:pathLst>
            </a:custGeom>
            <a:solidFill>
              <a:srgbClr val="AAE0F9"/>
            </a:solidFill>
          </p:spPr>
          <p:txBody>
            <a:bodyPr wrap="square" lIns="0" tIns="0" rIns="0" bIns="0" rtlCol="0">
              <a:noAutofit/>
            </a:bodyPr>
            <a:lstStyle/>
            <a:p>
              <a:endParaRPr/>
            </a:p>
          </p:txBody>
        </p:sp>
        <p:sp>
          <p:nvSpPr>
            <p:cNvPr id="19" name="object 19"/>
            <p:cNvSpPr/>
            <p:nvPr/>
          </p:nvSpPr>
          <p:spPr>
            <a:xfrm>
              <a:off x="999502" y="282702"/>
              <a:ext cx="71996" cy="971994"/>
            </a:xfrm>
            <a:custGeom>
              <a:avLst/>
              <a:gdLst/>
              <a:ahLst/>
              <a:cxnLst/>
              <a:rect l="l" t="t" r="r" b="b"/>
              <a:pathLst>
                <a:path w="71996" h="971994">
                  <a:moveTo>
                    <a:pt x="0" y="971994"/>
                  </a:moveTo>
                  <a:lnTo>
                    <a:pt x="71996" y="971994"/>
                  </a:lnTo>
                  <a:lnTo>
                    <a:pt x="71996" y="0"/>
                  </a:lnTo>
                  <a:lnTo>
                    <a:pt x="0" y="0"/>
                  </a:lnTo>
                  <a:lnTo>
                    <a:pt x="0" y="971994"/>
                  </a:lnTo>
                  <a:close/>
                </a:path>
              </a:pathLst>
            </a:custGeom>
            <a:solidFill>
              <a:srgbClr val="43C7F4"/>
            </a:solidFill>
          </p:spPr>
          <p:txBody>
            <a:bodyPr wrap="square" lIns="0" tIns="0" rIns="0" bIns="0" rtlCol="0">
              <a:noAutofit/>
            </a:bodyPr>
            <a:lstStyle/>
            <a:p>
              <a:endParaRPr/>
            </a:p>
          </p:txBody>
        </p:sp>
        <p:sp>
          <p:nvSpPr>
            <p:cNvPr id="17" name="object 17"/>
            <p:cNvSpPr txBox="1"/>
            <p:nvPr/>
          </p:nvSpPr>
          <p:spPr>
            <a:xfrm>
              <a:off x="1168100" y="263578"/>
              <a:ext cx="2106354" cy="197633"/>
            </a:xfrm>
            <a:prstGeom prst="rect">
              <a:avLst/>
            </a:prstGeom>
          </p:spPr>
          <p:txBody>
            <a:bodyPr wrap="square" lIns="0" tIns="7239" rIns="0" bIns="0" rtlCol="0">
              <a:noAutofit/>
            </a:bodyPr>
            <a:lstStyle/>
            <a:p>
              <a:pPr marL="12700">
                <a:lnSpc>
                  <a:spcPts val="1140"/>
                </a:lnSpc>
              </a:pPr>
              <a:r>
                <a:rPr lang="es-ES" sz="1000" dirty="0">
                  <a:solidFill>
                    <a:srgbClr val="00ADEF"/>
                  </a:solidFill>
                  <a:latin typeface="Malgun Gothic"/>
                  <a:cs typeface="Malgun Gothic"/>
                </a:rPr>
                <a:t>Dios que promete y dirige</a:t>
              </a:r>
              <a:endParaRPr lang="es-ES" sz="1000" dirty="0">
                <a:latin typeface="Malgun Gothic"/>
                <a:cs typeface="Malgun Gothic"/>
              </a:endParaRPr>
            </a:p>
          </p:txBody>
        </p:sp>
        <p:sp>
          <p:nvSpPr>
            <p:cNvPr id="16" name="object 16"/>
            <p:cNvSpPr txBox="1"/>
            <p:nvPr/>
          </p:nvSpPr>
          <p:spPr>
            <a:xfrm>
              <a:off x="1142700" y="560717"/>
              <a:ext cx="4032550" cy="690369"/>
            </a:xfrm>
            <a:prstGeom prst="rect">
              <a:avLst/>
            </a:prstGeom>
          </p:spPr>
          <p:txBody>
            <a:bodyPr wrap="square" lIns="0" tIns="15843" rIns="0" bIns="0" rtlCol="0">
              <a:noAutofit/>
            </a:bodyPr>
            <a:lstStyle/>
            <a:p>
              <a:pPr marL="12700" marR="17145">
                <a:lnSpc>
                  <a:spcPts val="2495"/>
                </a:lnSpc>
              </a:pPr>
              <a:r>
                <a:rPr lang="es-ES" sz="2000" dirty="0">
                  <a:latin typeface="Times New Roman" panose="02020603050405020304" pitchFamily="18" charset="0"/>
                  <a:cs typeface="Times New Roman" panose="02020603050405020304" pitchFamily="18" charset="0"/>
                </a:rPr>
                <a:t>Lot, el justo que siguió al mundo</a:t>
              </a:r>
              <a:endParaRPr sz="2000" dirty="0">
                <a:latin typeface="Times New Roman" panose="02020603050405020304" pitchFamily="18" charset="0"/>
                <a:cs typeface="Times New Roman" panose="02020603050405020304" pitchFamily="18" charset="0"/>
              </a:endParaRPr>
            </a:p>
            <a:p>
              <a:pPr marL="25400" marR="17145">
                <a:lnSpc>
                  <a:spcPct val="143312"/>
                </a:lnSpc>
                <a:spcBef>
                  <a:spcPts val="125"/>
                </a:spcBef>
              </a:pPr>
              <a:r>
                <a:rPr lang="es-ES" sz="900" dirty="0">
                  <a:latin typeface="Malgun Gothic"/>
                  <a:cs typeface="Malgun Gothic"/>
                </a:rPr>
                <a:t>Gn</a:t>
              </a:r>
              <a:r>
                <a:rPr sz="900" dirty="0">
                  <a:latin typeface="Malgun Gothic"/>
                  <a:cs typeface="Malgun Gothic"/>
                </a:rPr>
                <a:t> 13:1~14:16, </a:t>
              </a:r>
              <a:r>
                <a:rPr lang="es-ES" sz="900" dirty="0">
                  <a:latin typeface="Malgun Gothic"/>
                  <a:cs typeface="Malgun Gothic"/>
                </a:rPr>
                <a:t>Gn</a:t>
              </a:r>
              <a:r>
                <a:rPr sz="900" dirty="0">
                  <a:latin typeface="Malgun Gothic"/>
                  <a:cs typeface="Malgun Gothic"/>
                </a:rPr>
                <a:t> 19</a:t>
              </a:r>
              <a:endParaRPr lang="es-ES" sz="900" dirty="0">
                <a:latin typeface="Malgun Gothic"/>
                <a:cs typeface="Malgun Gothic"/>
              </a:endParaRPr>
            </a:p>
          </p:txBody>
        </p:sp>
        <p:sp>
          <p:nvSpPr>
            <p:cNvPr id="14" name="object 14"/>
            <p:cNvSpPr txBox="1"/>
            <p:nvPr/>
          </p:nvSpPr>
          <p:spPr>
            <a:xfrm>
              <a:off x="1286200" y="1666871"/>
              <a:ext cx="2669850" cy="159084"/>
            </a:xfrm>
            <a:prstGeom prst="rect">
              <a:avLst/>
            </a:prstGeom>
          </p:spPr>
          <p:txBody>
            <a:bodyPr wrap="square" lIns="0" tIns="6635" rIns="0" bIns="0" rtlCol="0">
              <a:noAutofit/>
            </a:bodyPr>
            <a:lstStyle/>
            <a:p>
              <a:pPr marL="12700"/>
              <a:r>
                <a:rPr sz="900" dirty="0">
                  <a:latin typeface="Malgun Gothic"/>
                  <a:cs typeface="Malgun Gothic"/>
                </a:rPr>
                <a:t>1. </a:t>
              </a:r>
              <a:r>
                <a:rPr lang="es-ES" sz="900" dirty="0">
                  <a:latin typeface="Malgun Gothic"/>
                  <a:cs typeface="Malgun Gothic"/>
                </a:rPr>
                <a:t>Conocer la vida de Lot y sus consecuencias.</a:t>
              </a:r>
              <a:endParaRPr sz="900" dirty="0">
                <a:latin typeface="Malgun Gothic"/>
                <a:cs typeface="Malgun Gothic"/>
              </a:endParaRPr>
            </a:p>
          </p:txBody>
        </p:sp>
        <p:sp>
          <p:nvSpPr>
            <p:cNvPr id="11" name="object 11"/>
            <p:cNvSpPr txBox="1"/>
            <p:nvPr/>
          </p:nvSpPr>
          <p:spPr>
            <a:xfrm>
              <a:off x="1286200" y="1920846"/>
              <a:ext cx="3650653" cy="266687"/>
            </a:xfrm>
            <a:prstGeom prst="rect">
              <a:avLst/>
            </a:prstGeom>
          </p:spPr>
          <p:txBody>
            <a:bodyPr wrap="square" lIns="0" tIns="6635" rIns="0" bIns="0" rtlCol="0">
              <a:noAutofit/>
            </a:bodyPr>
            <a:lstStyle/>
            <a:p>
              <a:pPr marL="12700"/>
              <a:r>
                <a:rPr sz="900" dirty="0">
                  <a:latin typeface="Malgun Gothic"/>
                  <a:cs typeface="Malgun Gothic"/>
                </a:rPr>
                <a:t>2. </a:t>
              </a:r>
              <a:r>
                <a:rPr lang="es-ES" sz="900" dirty="0">
                  <a:latin typeface="Malgun Gothic"/>
                  <a:cs typeface="Malgun Gothic"/>
                </a:rPr>
                <a:t>Incluso los cristianos cuando viven siguiendo al mundo, terminan </a:t>
              </a:r>
            </a:p>
            <a:p>
              <a:pPr marL="12700"/>
              <a:r>
                <a:rPr lang="es-ES" sz="900" dirty="0">
                  <a:latin typeface="Malgun Gothic"/>
                  <a:cs typeface="Malgun Gothic"/>
                </a:rPr>
                <a:t>   avergonzados.</a:t>
              </a:r>
            </a:p>
          </p:txBody>
        </p:sp>
        <p:sp>
          <p:nvSpPr>
            <p:cNvPr id="4" name="object 4"/>
            <p:cNvSpPr txBox="1"/>
            <p:nvPr/>
          </p:nvSpPr>
          <p:spPr>
            <a:xfrm>
              <a:off x="182515" y="7595932"/>
              <a:ext cx="170004" cy="151142"/>
            </a:xfrm>
            <a:prstGeom prst="rect">
              <a:avLst/>
            </a:prstGeom>
          </p:spPr>
          <p:txBody>
            <a:bodyPr wrap="square" lIns="0" tIns="6921" rIns="0" bIns="0" rtlCol="0">
              <a:noAutofit/>
            </a:bodyPr>
            <a:lstStyle/>
            <a:p>
              <a:pPr marL="12700">
                <a:lnSpc>
                  <a:spcPts val="1090"/>
                </a:lnSpc>
              </a:pPr>
              <a:r>
                <a:rPr sz="1000" dirty="0">
                  <a:latin typeface="Times New Roman"/>
                  <a:cs typeface="Times New Roman"/>
                </a:rPr>
                <a:t>70</a:t>
              </a:r>
              <a:endParaRPr sz="1000">
                <a:latin typeface="Times New Roman"/>
                <a:cs typeface="Times New Roman"/>
              </a:endParaRPr>
            </a:p>
          </p:txBody>
        </p:sp>
        <p:sp>
          <p:nvSpPr>
            <p:cNvPr id="2" name="object 2"/>
            <p:cNvSpPr txBox="1"/>
            <p:nvPr/>
          </p:nvSpPr>
          <p:spPr>
            <a:xfrm>
              <a:off x="999502" y="282702"/>
              <a:ext cx="71996" cy="971994"/>
            </a:xfrm>
            <a:prstGeom prst="rect">
              <a:avLst/>
            </a:prstGeom>
          </p:spPr>
          <p:txBody>
            <a:bodyPr wrap="square" lIns="0" tIns="0" rIns="0" bIns="0" rtlCol="0">
              <a:noAutofit/>
            </a:bodyPr>
            <a:lstStyle/>
            <a:p>
              <a:pPr marL="25400">
                <a:lnSpc>
                  <a:spcPts val="1000"/>
                </a:lnSpc>
              </a:pPr>
              <a:endParaRPr sz="1000"/>
            </a:p>
          </p:txBody>
        </p:sp>
        <p:sp>
          <p:nvSpPr>
            <p:cNvPr id="37" name="object 3">
              <a:extLst>
                <a:ext uri="{FF2B5EF4-FFF2-40B4-BE49-F238E27FC236}">
                  <a16:creationId xmlns:a16="http://schemas.microsoft.com/office/drawing/2014/main" id="{8C8E1AE1-F2B1-4D69-A27F-308406FEC6A4}"/>
                </a:ext>
              </a:extLst>
            </p:cNvPr>
            <p:cNvSpPr txBox="1"/>
            <p:nvPr/>
          </p:nvSpPr>
          <p:spPr>
            <a:xfrm>
              <a:off x="185610" y="448805"/>
              <a:ext cx="845452" cy="664464"/>
            </a:xfrm>
            <a:prstGeom prst="rect">
              <a:avLst/>
            </a:prstGeom>
          </p:spPr>
          <p:txBody>
            <a:bodyPr wrap="square" lIns="0" tIns="33210" rIns="0" bIns="0" rtlCol="0">
              <a:noAutofit/>
            </a:bodyPr>
            <a:lstStyle/>
            <a:p>
              <a:pPr>
                <a:lnSpc>
                  <a:spcPts val="5230"/>
                </a:lnSpc>
              </a:pPr>
              <a:r>
                <a:rPr sz="6600" b="1" spc="-225" dirty="0">
                  <a:latin typeface="Times New Roman"/>
                  <a:cs typeface="Times New Roman"/>
                </a:rPr>
                <a:t>34</a:t>
              </a:r>
              <a:endParaRPr sz="6600" dirty="0">
                <a:latin typeface="Times New Roman"/>
                <a:cs typeface="Times New Roman"/>
              </a:endParaRPr>
            </a:p>
          </p:txBody>
        </p:sp>
        <p:sp>
          <p:nvSpPr>
            <p:cNvPr id="38" name="object 16">
              <a:extLst>
                <a:ext uri="{FF2B5EF4-FFF2-40B4-BE49-F238E27FC236}">
                  <a16:creationId xmlns:a16="http://schemas.microsoft.com/office/drawing/2014/main" id="{B5BCDCB1-8A05-4810-88A9-BD77BBCE41E7}"/>
                </a:ext>
              </a:extLst>
            </p:cNvPr>
            <p:cNvSpPr txBox="1"/>
            <p:nvPr/>
          </p:nvSpPr>
          <p:spPr>
            <a:xfrm>
              <a:off x="531815" y="1485018"/>
              <a:ext cx="597929" cy="604663"/>
            </a:xfrm>
            <a:prstGeom prst="rect">
              <a:avLst/>
            </a:prstGeom>
          </p:spPr>
          <p:txBody>
            <a:bodyPr wrap="square" lIns="0" tIns="8445" rIns="0" bIns="0" rtlCol="0">
              <a:noAutofit/>
            </a:bodyPr>
            <a:lstStyle/>
            <a:p>
              <a:pPr marL="12700" marR="16864">
                <a:lnSpc>
                  <a:spcPts val="1330"/>
                </a:lnSpc>
              </a:pPr>
              <a:r>
                <a:rPr lang="es-ES" sz="800" dirty="0">
                  <a:solidFill>
                    <a:srgbClr val="00ADEF"/>
                  </a:solidFill>
                  <a:latin typeface="Times New Roman"/>
                  <a:cs typeface="Times New Roman"/>
                </a:rPr>
                <a:t>Hoy aprender</a:t>
              </a:r>
              <a:endParaRPr sz="100" dirty="0">
                <a:latin typeface="Times New Roman"/>
                <a:cs typeface="Times New Roman"/>
              </a:endParaRPr>
            </a:p>
          </p:txBody>
        </p:sp>
        <p:sp>
          <p:nvSpPr>
            <p:cNvPr id="39" name="object 11">
              <a:extLst>
                <a:ext uri="{FF2B5EF4-FFF2-40B4-BE49-F238E27FC236}">
                  <a16:creationId xmlns:a16="http://schemas.microsoft.com/office/drawing/2014/main" id="{1443390C-1C5F-4EAA-A833-5147EF5E5F32}"/>
                </a:ext>
              </a:extLst>
            </p:cNvPr>
            <p:cNvSpPr txBox="1"/>
            <p:nvPr/>
          </p:nvSpPr>
          <p:spPr>
            <a:xfrm>
              <a:off x="515282" y="1734081"/>
              <a:ext cx="65763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endParaRPr sz="1000" dirty="0">
                <a:latin typeface="Times New Roman"/>
                <a:cs typeface="Times New Roman"/>
              </a:endParaRPr>
            </a:p>
          </p:txBody>
        </p:sp>
        <p:pic>
          <p:nvPicPr>
            <p:cNvPr id="42" name="그림 41">
              <a:extLst>
                <a:ext uri="{FF2B5EF4-FFF2-40B4-BE49-F238E27FC236}">
                  <a16:creationId xmlns:a16="http://schemas.microsoft.com/office/drawing/2014/main" id="{2CD3361D-F6AE-4EFB-82F3-C77E4B5E88F5}"/>
                </a:ext>
              </a:extLst>
            </p:cNvPr>
            <p:cNvPicPr>
              <a:picLocks noChangeAspect="1"/>
            </p:cNvPicPr>
            <p:nvPr/>
          </p:nvPicPr>
          <p:blipFill>
            <a:blip r:embed="rId3"/>
            <a:stretch>
              <a:fillRect/>
            </a:stretch>
          </p:blipFill>
          <p:spPr>
            <a:xfrm>
              <a:off x="446299" y="5905359"/>
              <a:ext cx="4581102" cy="1485899"/>
            </a:xfrm>
            <a:prstGeom prst="rect">
              <a:avLst/>
            </a:prstGeom>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그룹 31">
            <a:extLst>
              <a:ext uri="{FF2B5EF4-FFF2-40B4-BE49-F238E27FC236}">
                <a16:creationId xmlns:a16="http://schemas.microsoft.com/office/drawing/2014/main" id="{B5A7E529-F662-410D-92AC-FDF27BF78A93}"/>
              </a:ext>
            </a:extLst>
          </p:cNvPr>
          <p:cNvGrpSpPr/>
          <p:nvPr/>
        </p:nvGrpSpPr>
        <p:grpSpPr>
          <a:xfrm>
            <a:off x="-3" y="-12"/>
            <a:ext cx="5471998" cy="7992011"/>
            <a:chOff x="-3" y="-12"/>
            <a:chExt cx="5471998" cy="7992011"/>
          </a:xfrm>
        </p:grpSpPr>
        <p:sp>
          <p:nvSpPr>
            <p:cNvPr id="22" name="object 22"/>
            <p:cNvSpPr/>
            <p:nvPr/>
          </p:nvSpPr>
          <p:spPr>
            <a:xfrm>
              <a:off x="1327" y="7638859"/>
              <a:ext cx="0" cy="353136"/>
            </a:xfrm>
            <a:custGeom>
              <a:avLst/>
              <a:gdLst/>
              <a:ahLst/>
              <a:cxnLst/>
              <a:rect l="l" t="t" r="r" b="b"/>
              <a:pathLst>
                <a:path h="353136">
                  <a:moveTo>
                    <a:pt x="0" y="0"/>
                  </a:moveTo>
                  <a:lnTo>
                    <a:pt x="0" y="353136"/>
                  </a:lnTo>
                </a:path>
              </a:pathLst>
            </a:custGeom>
            <a:ln w="3924">
              <a:solidFill>
                <a:srgbClr val="43C7F4"/>
              </a:solidFill>
            </a:ln>
          </p:spPr>
          <p:txBody>
            <a:bodyPr wrap="square" lIns="0" tIns="0" rIns="0" bIns="0" rtlCol="0">
              <a:noAutofit/>
            </a:bodyPr>
            <a:lstStyle/>
            <a:p>
              <a:endParaRPr/>
            </a:p>
          </p:txBody>
        </p:sp>
        <p:sp>
          <p:nvSpPr>
            <p:cNvPr id="23" name="object 23"/>
            <p:cNvSpPr/>
            <p:nvPr/>
          </p:nvSpPr>
          <p:spPr>
            <a:xfrm>
              <a:off x="-3" y="1501995"/>
              <a:ext cx="5471998" cy="6490004"/>
            </a:xfrm>
            <a:custGeom>
              <a:avLst/>
              <a:gdLst/>
              <a:ahLst/>
              <a:cxnLst/>
              <a:rect l="l" t="t" r="r" b="b"/>
              <a:pathLst>
                <a:path w="5471998" h="6490004">
                  <a:moveTo>
                    <a:pt x="5471998" y="0"/>
                  </a:moveTo>
                  <a:lnTo>
                    <a:pt x="5256009" y="0"/>
                  </a:lnTo>
                  <a:lnTo>
                    <a:pt x="5256009" y="6136855"/>
                  </a:lnTo>
                  <a:lnTo>
                    <a:pt x="3" y="6136855"/>
                  </a:lnTo>
                  <a:lnTo>
                    <a:pt x="3" y="6489999"/>
                  </a:lnTo>
                  <a:lnTo>
                    <a:pt x="5471998" y="6489999"/>
                  </a:lnTo>
                  <a:lnTo>
                    <a:pt x="5471998" y="0"/>
                  </a:lnTo>
                  <a:close/>
                </a:path>
              </a:pathLst>
            </a:custGeom>
            <a:solidFill>
              <a:srgbClr val="AAE0F9"/>
            </a:solidFill>
          </p:spPr>
          <p:txBody>
            <a:bodyPr wrap="square" lIns="0" tIns="0" rIns="0" bIns="0" rtlCol="0">
              <a:noAutofit/>
            </a:bodyPr>
            <a:lstStyle/>
            <a:p>
              <a:endParaRPr/>
            </a:p>
          </p:txBody>
        </p:sp>
        <p:sp>
          <p:nvSpPr>
            <p:cNvPr id="24" name="object 24"/>
            <p:cNvSpPr/>
            <p:nvPr/>
          </p:nvSpPr>
          <p:spPr>
            <a:xfrm>
              <a:off x="50093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43C7F4"/>
            </a:solidFill>
          </p:spPr>
          <p:txBody>
            <a:bodyPr wrap="square" lIns="0" tIns="0" rIns="0" bIns="0" rtlCol="0">
              <a:noAutofit/>
            </a:bodyPr>
            <a:lstStyle/>
            <a:p>
              <a:endParaRPr/>
            </a:p>
          </p:txBody>
        </p:sp>
        <p:sp>
          <p:nvSpPr>
            <p:cNvPr id="25" name="object 25"/>
            <p:cNvSpPr/>
            <p:nvPr/>
          </p:nvSpPr>
          <p:spPr>
            <a:xfrm>
              <a:off x="540000" y="5693050"/>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6" name="object 26"/>
            <p:cNvSpPr/>
            <p:nvPr/>
          </p:nvSpPr>
          <p:spPr>
            <a:xfrm>
              <a:off x="540000" y="6574033"/>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7" name="object 27"/>
            <p:cNvSpPr/>
            <p:nvPr/>
          </p:nvSpPr>
          <p:spPr>
            <a:xfrm>
              <a:off x="540000" y="5983351"/>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8" name="object 28"/>
            <p:cNvSpPr/>
            <p:nvPr/>
          </p:nvSpPr>
          <p:spPr>
            <a:xfrm>
              <a:off x="540000" y="6864333"/>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9" name="object 29"/>
            <p:cNvSpPr/>
            <p:nvPr/>
          </p:nvSpPr>
          <p:spPr>
            <a:xfrm>
              <a:off x="540000" y="71777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0" name="object 30"/>
            <p:cNvSpPr/>
            <p:nvPr/>
          </p:nvSpPr>
          <p:spPr>
            <a:xfrm>
              <a:off x="540000" y="6273650"/>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14" name="object 14"/>
            <p:cNvSpPr/>
            <p:nvPr/>
          </p:nvSpPr>
          <p:spPr>
            <a:xfrm>
              <a:off x="549549" y="4670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15" name="object 15"/>
            <p:cNvSpPr/>
            <p:nvPr/>
          </p:nvSpPr>
          <p:spPr>
            <a:xfrm>
              <a:off x="912731" y="5386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16" name="object 16"/>
            <p:cNvSpPr/>
            <p:nvPr/>
          </p:nvSpPr>
          <p:spPr>
            <a:xfrm>
              <a:off x="1216794" y="5077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17" name="object 17"/>
            <p:cNvSpPr/>
            <p:nvPr/>
          </p:nvSpPr>
          <p:spPr>
            <a:xfrm>
              <a:off x="12224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18" name="object 18"/>
            <p:cNvSpPr/>
            <p:nvPr/>
          </p:nvSpPr>
          <p:spPr>
            <a:xfrm>
              <a:off x="569081" y="497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19" name="object 19"/>
            <p:cNvSpPr/>
            <p:nvPr/>
          </p:nvSpPr>
          <p:spPr>
            <a:xfrm>
              <a:off x="5788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20" name="object 20"/>
            <p:cNvSpPr/>
            <p:nvPr/>
          </p:nvSpPr>
          <p:spPr>
            <a:xfrm>
              <a:off x="1794" y="-8"/>
              <a:ext cx="1376514" cy="1332001"/>
            </a:xfrm>
            <a:custGeom>
              <a:avLst/>
              <a:gdLst/>
              <a:ahLst/>
              <a:cxnLst/>
              <a:rect l="l" t="t" r="r" b="b"/>
              <a:pathLst>
                <a:path w="1376514" h="1332001">
                  <a:moveTo>
                    <a:pt x="260515" y="216001"/>
                  </a:moveTo>
                  <a:lnTo>
                    <a:pt x="1376514" y="216001"/>
                  </a:lnTo>
                  <a:lnTo>
                    <a:pt x="1376514" y="8"/>
                  </a:lnTo>
                  <a:lnTo>
                    <a:pt x="0" y="8"/>
                  </a:lnTo>
                  <a:lnTo>
                    <a:pt x="38" y="1332001"/>
                  </a:lnTo>
                  <a:lnTo>
                    <a:pt x="260515" y="1332001"/>
                  </a:lnTo>
                  <a:lnTo>
                    <a:pt x="260515" y="216001"/>
                  </a:lnTo>
                  <a:close/>
                </a:path>
              </a:pathLst>
            </a:custGeom>
            <a:solidFill>
              <a:srgbClr val="43C7F4"/>
            </a:solidFill>
          </p:spPr>
          <p:txBody>
            <a:bodyPr wrap="square" lIns="0" tIns="0" rIns="0" bIns="0" rtlCol="0">
              <a:noAutofit/>
            </a:bodyPr>
            <a:lstStyle/>
            <a:p>
              <a:endParaRPr/>
            </a:p>
          </p:txBody>
        </p:sp>
        <p:sp>
          <p:nvSpPr>
            <p:cNvPr id="21" name="object 21"/>
            <p:cNvSpPr/>
            <p:nvPr/>
          </p:nvSpPr>
          <p:spPr>
            <a:xfrm>
              <a:off x="0" y="-12"/>
              <a:ext cx="0" cy="216001"/>
            </a:xfrm>
            <a:custGeom>
              <a:avLst/>
              <a:gdLst/>
              <a:ahLst/>
              <a:cxnLst/>
              <a:rect l="l" t="t" r="r" b="b"/>
              <a:pathLst>
                <a:path h="216001">
                  <a:moveTo>
                    <a:pt x="0" y="12"/>
                  </a:moveTo>
                  <a:lnTo>
                    <a:pt x="0" y="216001"/>
                  </a:lnTo>
                  <a:lnTo>
                    <a:pt x="0" y="12"/>
                  </a:lnTo>
                  <a:close/>
                </a:path>
              </a:pathLst>
            </a:custGeom>
            <a:solidFill>
              <a:srgbClr val="AAE0F9"/>
            </a:solidFill>
          </p:spPr>
          <p:txBody>
            <a:bodyPr wrap="square" lIns="0" tIns="0" rIns="0" bIns="0" rtlCol="0">
              <a:noAutofit/>
            </a:bodyPr>
            <a:lstStyle/>
            <a:p>
              <a:endParaRPr/>
            </a:p>
          </p:txBody>
        </p:sp>
        <p:sp>
          <p:nvSpPr>
            <p:cNvPr id="11" name="object 11"/>
            <p:cNvSpPr txBox="1"/>
            <p:nvPr/>
          </p:nvSpPr>
          <p:spPr>
            <a:xfrm>
              <a:off x="536286" y="1237390"/>
              <a:ext cx="4515595" cy="1206804"/>
            </a:xfrm>
            <a:prstGeom prst="rect">
              <a:avLst/>
            </a:prstGeom>
          </p:spPr>
          <p:txBody>
            <a:bodyPr wrap="square" lIns="0" tIns="6604" rIns="0" bIns="0" rtlCol="0">
              <a:noAutofit/>
            </a:bodyPr>
            <a:lstStyle/>
            <a:p>
              <a:pPr indent="120650" algn="just"/>
              <a:r>
                <a:rPr lang="es-ES" sz="900" dirty="0">
                  <a:latin typeface="Malgun Gothic"/>
                  <a:cs typeface="Malgun Gothic"/>
                </a:rPr>
                <a:t>Lot, el sobrino de Abram, estuvo con Abram desde que dejó Ur de los caldeos, su ciudad natal, después de recibir la promesa de Dios. Sin embargo, Lot descendió a Egipto para escapar del hambre y vio el esplendor del mundo, después, Lot regresó a la tierra de Canaán y no pudo estar satisfecho solo con la promesa de Dios. Finalmente, a medida que aumentaba su riqueza, Lot dejó a Abram y se mudó a las ciudades de las llanuras del Jordán, que eran como Egipto, y finalmente habitó en Sodoma, la ciudad del pecado. Allí, vivió el justo Lot, abrumado por la nefanda conducta de los malvados, pero no se marchó de allí. También fue tomado cautivo por el enemigo durante la guerra y fue liberado con la ayuda de Abram, pero aún no se marchó de la ciudad de Sodoma.</a:t>
              </a:r>
            </a:p>
          </p:txBody>
        </p:sp>
        <p:sp>
          <p:nvSpPr>
            <p:cNvPr id="10" name="object 10"/>
            <p:cNvSpPr txBox="1"/>
            <p:nvPr/>
          </p:nvSpPr>
          <p:spPr>
            <a:xfrm>
              <a:off x="536286" y="2793543"/>
              <a:ext cx="4515584" cy="1740357"/>
            </a:xfrm>
            <a:prstGeom prst="rect">
              <a:avLst/>
            </a:prstGeom>
          </p:spPr>
          <p:txBody>
            <a:bodyPr wrap="square" lIns="0" tIns="6604" rIns="0" bIns="0" rtlCol="0">
              <a:noAutofit/>
            </a:bodyPr>
            <a:lstStyle/>
            <a:p>
              <a:pPr indent="120650" algn="just"/>
              <a:r>
                <a:rPr lang="es-ES" sz="900" dirty="0">
                  <a:latin typeface="Malgun Gothic"/>
                  <a:cs typeface="Malgun Gothic"/>
                </a:rPr>
                <a:t>En el año en que Abraham tenía 99 años, Dios decidió destruir Sodoma y sus ciudades vecinas, que estaban llenas de pecado. Abraham le suplicó a Dios y finalmente recibió la promesa de Dios de que si encontraba diez hombres justos en la ciudad de Sodoma, perdonaría a la tierra entera. Sin embargo, desafortunadamente, Lot ya había perdido suficiente influencia como para ser ignorado incluso por sus yernos. Finalmente, Lot fue guiado por ángeles y tuvo que salir de Sodoma solo con sus dos hijas y su mujer. Cuando Lot entró en la ciudad de Zoar, Sodoma, Gomorra, Adma y Zeboim fueron destruidas por el fuego y el azufre que caía del cielo. Sin embargo, la mujer de Lot miró hacia atrás y se convirtió en estatua de sal, y las dos hijas de Lot, influenciadas por los sodomitas, dieron a beber alcohol a su padre y durmieron con él para dar a luz a los hijos de su padre. Aun así, Lot no volvió a Abraham. Finalmente, no hay ningún registro en la Biblia de cómo vivió después y de cómo murió.</a:t>
              </a:r>
            </a:p>
          </p:txBody>
        </p:sp>
        <p:sp>
          <p:nvSpPr>
            <p:cNvPr id="9" name="object 9"/>
            <p:cNvSpPr txBox="1"/>
            <p:nvPr/>
          </p:nvSpPr>
          <p:spPr>
            <a:xfrm>
              <a:off x="570500" y="5240870"/>
              <a:ext cx="1709150" cy="174579"/>
            </a:xfrm>
            <a:prstGeom prst="rect">
              <a:avLst/>
            </a:prstGeom>
          </p:spPr>
          <p:txBody>
            <a:bodyPr wrap="square" lIns="0" tIns="8636" rIns="0" bIns="0" rtlCol="0">
              <a:noAutofit/>
            </a:bodyPr>
            <a:lstStyle/>
            <a:p>
              <a:pPr marL="12700">
                <a:lnSpc>
                  <a:spcPts val="1360"/>
                </a:lnSpc>
              </a:pPr>
              <a:r>
                <a:rPr lang="es-ES" sz="1200" dirty="0">
                  <a:solidFill>
                    <a:srgbClr val="00ADEF"/>
                  </a:solidFill>
                  <a:latin typeface="Times New Roman"/>
                  <a:cs typeface="Times New Roman"/>
                </a:rPr>
                <a:t>Resumen de la lección</a:t>
              </a:r>
              <a:endParaRPr lang="es-ES" sz="1200" dirty="0">
                <a:latin typeface="Times New Roman"/>
                <a:cs typeface="Times New Roman"/>
              </a:endParaRPr>
            </a:p>
          </p:txBody>
        </p:sp>
        <p:sp>
          <p:nvSpPr>
            <p:cNvPr id="8" name="object 8"/>
            <p:cNvSpPr txBox="1"/>
            <p:nvPr/>
          </p:nvSpPr>
          <p:spPr>
            <a:xfrm>
              <a:off x="5089700" y="759424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71</a:t>
              </a:r>
              <a:endParaRPr sz="1000">
                <a:latin typeface="Times New Roman"/>
                <a:cs typeface="Times New Roman"/>
              </a:endParaRPr>
            </a:p>
          </p:txBody>
        </p:sp>
        <p:sp>
          <p:nvSpPr>
            <p:cNvPr id="7" name="object 7"/>
            <p:cNvSpPr txBox="1"/>
            <p:nvPr/>
          </p:nvSpPr>
          <p:spPr>
            <a:xfrm>
              <a:off x="540000" y="5553350"/>
              <a:ext cx="4463999" cy="152400"/>
            </a:xfrm>
            <a:prstGeom prst="rect">
              <a:avLst/>
            </a:prstGeom>
          </p:spPr>
          <p:txBody>
            <a:bodyPr wrap="square" lIns="0" tIns="0" rIns="0" bIns="0" rtlCol="0">
              <a:noAutofit/>
            </a:bodyPr>
            <a:lstStyle/>
            <a:p>
              <a:pPr marL="25400">
                <a:lnSpc>
                  <a:spcPts val="1000"/>
                </a:lnSpc>
              </a:pPr>
              <a:endParaRPr sz="1000"/>
            </a:p>
          </p:txBody>
        </p:sp>
        <p:sp>
          <p:nvSpPr>
            <p:cNvPr id="6" name="object 6"/>
            <p:cNvSpPr txBox="1"/>
            <p:nvPr/>
          </p:nvSpPr>
          <p:spPr>
            <a:xfrm>
              <a:off x="540000" y="5843651"/>
              <a:ext cx="4463999" cy="152400"/>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540000" y="6133950"/>
              <a:ext cx="4463999" cy="152400"/>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540000" y="6434333"/>
              <a:ext cx="4463999"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540000" y="6724633"/>
              <a:ext cx="4463999"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40000" y="7038058"/>
              <a:ext cx="4463999" cy="152400"/>
            </a:xfrm>
            <a:prstGeom prst="rect">
              <a:avLst/>
            </a:prstGeom>
          </p:spPr>
          <p:txBody>
            <a:bodyPr wrap="square" lIns="0" tIns="0" rIns="0" bIns="0" rtlCol="0">
              <a:noAutofit/>
            </a:bodyPr>
            <a:lstStyle/>
            <a:p>
              <a:pPr marL="25400">
                <a:lnSpc>
                  <a:spcPts val="1000"/>
                </a:lnSpc>
              </a:pPr>
              <a:endParaRPr sz="1000"/>
            </a:p>
          </p:txBody>
        </p:sp>
        <p:sp>
          <p:nvSpPr>
            <p:cNvPr id="31" name="object 11">
              <a:extLst>
                <a:ext uri="{FF2B5EF4-FFF2-40B4-BE49-F238E27FC236}">
                  <a16:creationId xmlns:a16="http://schemas.microsoft.com/office/drawing/2014/main" id="{68DEA163-0B11-4163-A19A-D9EA84164062}"/>
                </a:ext>
              </a:extLst>
            </p:cNvPr>
            <p:cNvSpPr txBox="1"/>
            <p:nvPr/>
          </p:nvSpPr>
          <p:spPr>
            <a:xfrm>
              <a:off x="603250" y="495300"/>
              <a:ext cx="2209800"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Entender</a:t>
              </a:r>
              <a:endParaRPr sz="1000" dirty="0">
                <a:latin typeface="Times New Roman"/>
                <a:cs typeface="Times New Roman"/>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0" name="그룹 69">
            <a:extLst>
              <a:ext uri="{FF2B5EF4-FFF2-40B4-BE49-F238E27FC236}">
                <a16:creationId xmlns:a16="http://schemas.microsoft.com/office/drawing/2014/main" id="{0865A46A-2374-4EA1-8313-AB2DBA15055E}"/>
              </a:ext>
            </a:extLst>
          </p:cNvPr>
          <p:cNvGrpSpPr/>
          <p:nvPr/>
        </p:nvGrpSpPr>
        <p:grpSpPr>
          <a:xfrm>
            <a:off x="174100" y="467055"/>
            <a:ext cx="4859550" cy="7279544"/>
            <a:chOff x="174100" y="467055"/>
            <a:chExt cx="4859550" cy="7279544"/>
          </a:xfrm>
        </p:grpSpPr>
        <p:sp>
          <p:nvSpPr>
            <p:cNvPr id="62" name="object 62"/>
            <p:cNvSpPr/>
            <p:nvPr/>
          </p:nvSpPr>
          <p:spPr>
            <a:xfrm>
              <a:off x="465349" y="4670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63" name="object 63"/>
            <p:cNvSpPr/>
            <p:nvPr/>
          </p:nvSpPr>
          <p:spPr>
            <a:xfrm>
              <a:off x="828531" y="5386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64" name="object 64"/>
            <p:cNvSpPr/>
            <p:nvPr/>
          </p:nvSpPr>
          <p:spPr>
            <a:xfrm>
              <a:off x="1132594" y="5077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65" name="object 65"/>
            <p:cNvSpPr/>
            <p:nvPr/>
          </p:nvSpPr>
          <p:spPr>
            <a:xfrm>
              <a:off x="11382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66" name="object 66"/>
            <p:cNvSpPr/>
            <p:nvPr/>
          </p:nvSpPr>
          <p:spPr>
            <a:xfrm>
              <a:off x="484882" y="497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67" name="object 67"/>
            <p:cNvSpPr/>
            <p:nvPr/>
          </p:nvSpPr>
          <p:spPr>
            <a:xfrm>
              <a:off x="4946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56" name="object 56"/>
            <p:cNvSpPr/>
            <p:nvPr/>
          </p:nvSpPr>
          <p:spPr>
            <a:xfrm>
              <a:off x="465349" y="38176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57" name="object 57"/>
            <p:cNvSpPr/>
            <p:nvPr/>
          </p:nvSpPr>
          <p:spPr>
            <a:xfrm>
              <a:off x="828531" y="38891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58" name="object 58"/>
            <p:cNvSpPr/>
            <p:nvPr/>
          </p:nvSpPr>
          <p:spPr>
            <a:xfrm>
              <a:off x="1132594" y="3858318"/>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59" name="object 59"/>
            <p:cNvSpPr/>
            <p:nvPr/>
          </p:nvSpPr>
          <p:spPr>
            <a:xfrm>
              <a:off x="1138284" y="3868289"/>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60" name="object 60"/>
            <p:cNvSpPr/>
            <p:nvPr/>
          </p:nvSpPr>
          <p:spPr>
            <a:xfrm>
              <a:off x="484882" y="38482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61" name="object 61"/>
            <p:cNvSpPr/>
            <p:nvPr/>
          </p:nvSpPr>
          <p:spPr>
            <a:xfrm>
              <a:off x="494648" y="42562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54" name="object 54"/>
            <p:cNvSpPr/>
            <p:nvPr/>
          </p:nvSpPr>
          <p:spPr>
            <a:xfrm>
              <a:off x="449995" y="45931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55" name="object 55"/>
            <p:cNvSpPr/>
            <p:nvPr/>
          </p:nvSpPr>
          <p:spPr>
            <a:xfrm>
              <a:off x="487536" y="46307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52" name="object 52"/>
            <p:cNvSpPr/>
            <p:nvPr/>
          </p:nvSpPr>
          <p:spPr>
            <a:xfrm>
              <a:off x="446394" y="24500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53" name="object 53"/>
            <p:cNvSpPr/>
            <p:nvPr/>
          </p:nvSpPr>
          <p:spPr>
            <a:xfrm>
              <a:off x="483936" y="24876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50" name="object 50"/>
            <p:cNvSpPr/>
            <p:nvPr/>
          </p:nvSpPr>
          <p:spPr>
            <a:xfrm>
              <a:off x="446394" y="29079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51" name="object 51"/>
            <p:cNvSpPr/>
            <p:nvPr/>
          </p:nvSpPr>
          <p:spPr>
            <a:xfrm>
              <a:off x="483936" y="29455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34" name="object 34"/>
            <p:cNvSpPr/>
            <p:nvPr/>
          </p:nvSpPr>
          <p:spPr>
            <a:xfrm>
              <a:off x="369253" y="1055980"/>
              <a:ext cx="108292" cy="117030"/>
            </a:xfrm>
            <a:custGeom>
              <a:avLst/>
              <a:gdLst/>
              <a:ahLst/>
              <a:cxnLst/>
              <a:rect l="l" t="t" r="r" b="b"/>
              <a:pathLst>
                <a:path w="108292" h="117030">
                  <a:moveTo>
                    <a:pt x="108292" y="0"/>
                  </a:moveTo>
                  <a:lnTo>
                    <a:pt x="95442" y="4228"/>
                  </a:lnTo>
                  <a:lnTo>
                    <a:pt x="83124" y="9537"/>
                  </a:lnTo>
                  <a:lnTo>
                    <a:pt x="71395" y="15870"/>
                  </a:lnTo>
                  <a:lnTo>
                    <a:pt x="60311" y="23171"/>
                  </a:lnTo>
                  <a:lnTo>
                    <a:pt x="49929" y="31383"/>
                  </a:lnTo>
                  <a:lnTo>
                    <a:pt x="40305" y="40449"/>
                  </a:lnTo>
                  <a:lnTo>
                    <a:pt x="31497" y="50313"/>
                  </a:lnTo>
                  <a:lnTo>
                    <a:pt x="23560" y="60917"/>
                  </a:lnTo>
                  <a:lnTo>
                    <a:pt x="16552" y="72206"/>
                  </a:lnTo>
                  <a:lnTo>
                    <a:pt x="10528" y="84123"/>
                  </a:lnTo>
                  <a:lnTo>
                    <a:pt x="5545" y="96611"/>
                  </a:lnTo>
                  <a:lnTo>
                    <a:pt x="1661" y="109614"/>
                  </a:lnTo>
                  <a:lnTo>
                    <a:pt x="0" y="117030"/>
                  </a:lnTo>
                </a:path>
              </a:pathLst>
            </a:custGeom>
            <a:ln w="12700">
              <a:solidFill>
                <a:srgbClr val="00C0F3"/>
              </a:solidFill>
              <a:prstDash val="dash"/>
            </a:ln>
          </p:spPr>
          <p:txBody>
            <a:bodyPr wrap="square" lIns="0" tIns="0" rIns="0" bIns="0" rtlCol="0">
              <a:noAutofit/>
            </a:bodyPr>
            <a:lstStyle/>
            <a:p>
              <a:endParaRPr/>
            </a:p>
          </p:txBody>
        </p:sp>
        <p:sp>
          <p:nvSpPr>
            <p:cNvPr id="35" name="object 35"/>
            <p:cNvSpPr/>
            <p:nvPr/>
          </p:nvSpPr>
          <p:spPr>
            <a:xfrm>
              <a:off x="366350" y="1247015"/>
              <a:ext cx="0" cy="872997"/>
            </a:xfrm>
            <a:custGeom>
              <a:avLst/>
              <a:gdLst/>
              <a:ahLst/>
              <a:cxnLst/>
              <a:rect l="l" t="t" r="r" b="b"/>
              <a:pathLst>
                <a:path h="872998">
                  <a:moveTo>
                    <a:pt x="0" y="0"/>
                  </a:moveTo>
                  <a:lnTo>
                    <a:pt x="0" y="872997"/>
                  </a:lnTo>
                </a:path>
              </a:pathLst>
            </a:custGeom>
            <a:ln w="12700">
              <a:solidFill>
                <a:srgbClr val="00C0F3"/>
              </a:solidFill>
              <a:prstDash val="dash"/>
            </a:ln>
          </p:spPr>
          <p:txBody>
            <a:bodyPr wrap="square" lIns="0" tIns="0" rIns="0" bIns="0" rtlCol="0">
              <a:noAutofit/>
            </a:bodyPr>
            <a:lstStyle/>
            <a:p>
              <a:endParaRPr/>
            </a:p>
          </p:txBody>
        </p:sp>
        <p:sp>
          <p:nvSpPr>
            <p:cNvPr id="36" name="object 36"/>
            <p:cNvSpPr/>
            <p:nvPr/>
          </p:nvSpPr>
          <p:spPr>
            <a:xfrm>
              <a:off x="366346" y="1184648"/>
              <a:ext cx="1066" cy="37084"/>
            </a:xfrm>
            <a:custGeom>
              <a:avLst/>
              <a:gdLst/>
              <a:ahLst/>
              <a:cxnLst/>
              <a:rect l="l" t="t" r="r" b="b"/>
              <a:pathLst>
                <a:path w="1066" h="37084">
                  <a:moveTo>
                    <a:pt x="1066" y="0"/>
                  </a:moveTo>
                  <a:lnTo>
                    <a:pt x="368" y="5930"/>
                  </a:lnTo>
                  <a:lnTo>
                    <a:pt x="0" y="11976"/>
                  </a:lnTo>
                  <a:lnTo>
                    <a:pt x="0" y="18097"/>
                  </a:lnTo>
                  <a:lnTo>
                    <a:pt x="0" y="37084"/>
                  </a:lnTo>
                </a:path>
              </a:pathLst>
            </a:custGeom>
            <a:ln w="12699">
              <a:solidFill>
                <a:srgbClr val="00C0F3"/>
              </a:solidFill>
            </a:ln>
          </p:spPr>
          <p:txBody>
            <a:bodyPr wrap="square" lIns="0" tIns="0" rIns="0" bIns="0" rtlCol="0">
              <a:noAutofit/>
            </a:bodyPr>
            <a:lstStyle/>
            <a:p>
              <a:endParaRPr/>
            </a:p>
          </p:txBody>
        </p:sp>
        <p:sp>
          <p:nvSpPr>
            <p:cNvPr id="37" name="object 37"/>
            <p:cNvSpPr/>
            <p:nvPr/>
          </p:nvSpPr>
          <p:spPr>
            <a:xfrm>
              <a:off x="371985" y="2192849"/>
              <a:ext cx="117030" cy="108292"/>
            </a:xfrm>
            <a:custGeom>
              <a:avLst/>
              <a:gdLst/>
              <a:ahLst/>
              <a:cxnLst/>
              <a:rect l="l" t="t" r="r" b="b"/>
              <a:pathLst>
                <a:path w="117030" h="108292">
                  <a:moveTo>
                    <a:pt x="0" y="0"/>
                  </a:moveTo>
                  <a:lnTo>
                    <a:pt x="4228" y="12850"/>
                  </a:lnTo>
                  <a:lnTo>
                    <a:pt x="9537" y="25168"/>
                  </a:lnTo>
                  <a:lnTo>
                    <a:pt x="15870" y="36897"/>
                  </a:lnTo>
                  <a:lnTo>
                    <a:pt x="23171" y="47981"/>
                  </a:lnTo>
                  <a:lnTo>
                    <a:pt x="31383" y="58363"/>
                  </a:lnTo>
                  <a:lnTo>
                    <a:pt x="40449" y="67987"/>
                  </a:lnTo>
                  <a:lnTo>
                    <a:pt x="50313" y="76795"/>
                  </a:lnTo>
                  <a:lnTo>
                    <a:pt x="60917" y="84732"/>
                  </a:lnTo>
                  <a:lnTo>
                    <a:pt x="72206" y="91740"/>
                  </a:lnTo>
                  <a:lnTo>
                    <a:pt x="84123" y="97764"/>
                  </a:lnTo>
                  <a:lnTo>
                    <a:pt x="96611" y="102747"/>
                  </a:lnTo>
                  <a:lnTo>
                    <a:pt x="109614" y="106631"/>
                  </a:lnTo>
                  <a:lnTo>
                    <a:pt x="117030" y="108292"/>
                  </a:lnTo>
                </a:path>
              </a:pathLst>
            </a:custGeom>
            <a:ln w="12700">
              <a:solidFill>
                <a:srgbClr val="00C0F3"/>
              </a:solidFill>
              <a:prstDash val="dash"/>
            </a:ln>
          </p:spPr>
          <p:txBody>
            <a:bodyPr wrap="square" lIns="0" tIns="0" rIns="0" bIns="0" rtlCol="0">
              <a:noAutofit/>
            </a:bodyPr>
            <a:lstStyle/>
            <a:p>
              <a:endParaRPr/>
            </a:p>
          </p:txBody>
        </p:sp>
        <p:sp>
          <p:nvSpPr>
            <p:cNvPr id="38" name="object 38"/>
            <p:cNvSpPr/>
            <p:nvPr/>
          </p:nvSpPr>
          <p:spPr>
            <a:xfrm>
              <a:off x="366346" y="2132652"/>
              <a:ext cx="1066" cy="37096"/>
            </a:xfrm>
            <a:custGeom>
              <a:avLst/>
              <a:gdLst/>
              <a:ahLst/>
              <a:cxnLst/>
              <a:rect l="l" t="t" r="r" b="b"/>
              <a:pathLst>
                <a:path w="1066" h="37096">
                  <a:moveTo>
                    <a:pt x="0" y="0"/>
                  </a:moveTo>
                  <a:lnTo>
                    <a:pt x="0" y="18999"/>
                  </a:lnTo>
                  <a:lnTo>
                    <a:pt x="0" y="25120"/>
                  </a:lnTo>
                  <a:lnTo>
                    <a:pt x="368" y="31153"/>
                  </a:lnTo>
                  <a:lnTo>
                    <a:pt x="1066" y="37096"/>
                  </a:lnTo>
                </a:path>
              </a:pathLst>
            </a:custGeom>
            <a:ln w="12700">
              <a:solidFill>
                <a:srgbClr val="00C0F3"/>
              </a:solidFill>
            </a:ln>
          </p:spPr>
          <p:txBody>
            <a:bodyPr wrap="square" lIns="0" tIns="0" rIns="0" bIns="0" rtlCol="0">
              <a:noAutofit/>
            </a:bodyPr>
            <a:lstStyle/>
            <a:p>
              <a:endParaRPr/>
            </a:p>
          </p:txBody>
        </p:sp>
        <p:sp>
          <p:nvSpPr>
            <p:cNvPr id="39" name="object 39"/>
            <p:cNvSpPr/>
            <p:nvPr/>
          </p:nvSpPr>
          <p:spPr>
            <a:xfrm>
              <a:off x="562993" y="2304045"/>
              <a:ext cx="4286643" cy="0"/>
            </a:xfrm>
            <a:custGeom>
              <a:avLst/>
              <a:gdLst/>
              <a:ahLst/>
              <a:cxnLst/>
              <a:rect l="l" t="t" r="r" b="b"/>
              <a:pathLst>
                <a:path w="4286643">
                  <a:moveTo>
                    <a:pt x="0" y="0"/>
                  </a:moveTo>
                  <a:lnTo>
                    <a:pt x="4286643" y="0"/>
                  </a:lnTo>
                </a:path>
              </a:pathLst>
            </a:custGeom>
            <a:ln w="12700">
              <a:solidFill>
                <a:srgbClr val="00C0F3"/>
              </a:solidFill>
              <a:prstDash val="dash"/>
            </a:ln>
          </p:spPr>
          <p:txBody>
            <a:bodyPr wrap="square" lIns="0" tIns="0" rIns="0" bIns="0" rtlCol="0">
              <a:noAutofit/>
            </a:bodyPr>
            <a:lstStyle/>
            <a:p>
              <a:endParaRPr/>
            </a:p>
          </p:txBody>
        </p:sp>
        <p:sp>
          <p:nvSpPr>
            <p:cNvPr id="40" name="object 40"/>
            <p:cNvSpPr/>
            <p:nvPr/>
          </p:nvSpPr>
          <p:spPr>
            <a:xfrm>
              <a:off x="500649" y="2302984"/>
              <a:ext cx="37084" cy="1066"/>
            </a:xfrm>
            <a:custGeom>
              <a:avLst/>
              <a:gdLst/>
              <a:ahLst/>
              <a:cxnLst/>
              <a:rect l="l" t="t" r="r" b="b"/>
              <a:pathLst>
                <a:path w="37084" h="1066">
                  <a:moveTo>
                    <a:pt x="0" y="0"/>
                  </a:moveTo>
                  <a:lnTo>
                    <a:pt x="5943" y="698"/>
                  </a:lnTo>
                  <a:lnTo>
                    <a:pt x="11976" y="1066"/>
                  </a:lnTo>
                  <a:lnTo>
                    <a:pt x="18097" y="1066"/>
                  </a:lnTo>
                  <a:lnTo>
                    <a:pt x="37084" y="1066"/>
                  </a:lnTo>
                </a:path>
              </a:pathLst>
            </a:custGeom>
            <a:ln w="12699">
              <a:solidFill>
                <a:srgbClr val="00C0F3"/>
              </a:solidFill>
            </a:ln>
          </p:spPr>
          <p:txBody>
            <a:bodyPr wrap="square" lIns="0" tIns="0" rIns="0" bIns="0" rtlCol="0">
              <a:noAutofit/>
            </a:bodyPr>
            <a:lstStyle/>
            <a:p>
              <a:endParaRPr/>
            </a:p>
          </p:txBody>
        </p:sp>
        <p:sp>
          <p:nvSpPr>
            <p:cNvPr id="41" name="object 41"/>
            <p:cNvSpPr/>
            <p:nvPr/>
          </p:nvSpPr>
          <p:spPr>
            <a:xfrm>
              <a:off x="4922453" y="2181379"/>
              <a:ext cx="108292" cy="117030"/>
            </a:xfrm>
            <a:custGeom>
              <a:avLst/>
              <a:gdLst/>
              <a:ahLst/>
              <a:cxnLst/>
              <a:rect l="l" t="t" r="r" b="b"/>
              <a:pathLst>
                <a:path w="108292" h="117030">
                  <a:moveTo>
                    <a:pt x="0" y="117030"/>
                  </a:moveTo>
                  <a:lnTo>
                    <a:pt x="12850" y="112802"/>
                  </a:lnTo>
                  <a:lnTo>
                    <a:pt x="25168" y="107493"/>
                  </a:lnTo>
                  <a:lnTo>
                    <a:pt x="36897" y="101159"/>
                  </a:lnTo>
                  <a:lnTo>
                    <a:pt x="47981" y="93859"/>
                  </a:lnTo>
                  <a:lnTo>
                    <a:pt x="58363" y="85647"/>
                  </a:lnTo>
                  <a:lnTo>
                    <a:pt x="67987" y="76581"/>
                  </a:lnTo>
                  <a:lnTo>
                    <a:pt x="76795" y="66717"/>
                  </a:lnTo>
                  <a:lnTo>
                    <a:pt x="84732" y="56112"/>
                  </a:lnTo>
                  <a:lnTo>
                    <a:pt x="91740" y="44823"/>
                  </a:lnTo>
                  <a:lnTo>
                    <a:pt x="97764" y="32906"/>
                  </a:lnTo>
                  <a:lnTo>
                    <a:pt x="102747" y="20418"/>
                  </a:lnTo>
                  <a:lnTo>
                    <a:pt x="106631" y="7416"/>
                  </a:lnTo>
                  <a:lnTo>
                    <a:pt x="108292" y="0"/>
                  </a:lnTo>
                </a:path>
              </a:pathLst>
            </a:custGeom>
            <a:ln w="12700">
              <a:solidFill>
                <a:srgbClr val="00C0F3"/>
              </a:solidFill>
              <a:prstDash val="dash"/>
            </a:ln>
          </p:spPr>
          <p:txBody>
            <a:bodyPr wrap="square" lIns="0" tIns="0" rIns="0" bIns="0" rtlCol="0">
              <a:noAutofit/>
            </a:bodyPr>
            <a:lstStyle/>
            <a:p>
              <a:endParaRPr/>
            </a:p>
          </p:txBody>
        </p:sp>
        <p:sp>
          <p:nvSpPr>
            <p:cNvPr id="42" name="object 42"/>
            <p:cNvSpPr/>
            <p:nvPr/>
          </p:nvSpPr>
          <p:spPr>
            <a:xfrm>
              <a:off x="4862273" y="2302984"/>
              <a:ext cx="37071" cy="1066"/>
            </a:xfrm>
            <a:custGeom>
              <a:avLst/>
              <a:gdLst/>
              <a:ahLst/>
              <a:cxnLst/>
              <a:rect l="l" t="t" r="r" b="b"/>
              <a:pathLst>
                <a:path w="37071" h="1066">
                  <a:moveTo>
                    <a:pt x="0" y="1066"/>
                  </a:moveTo>
                  <a:lnTo>
                    <a:pt x="18973" y="1066"/>
                  </a:lnTo>
                  <a:lnTo>
                    <a:pt x="25095" y="1066"/>
                  </a:lnTo>
                  <a:lnTo>
                    <a:pt x="31140" y="698"/>
                  </a:lnTo>
                  <a:lnTo>
                    <a:pt x="37071" y="0"/>
                  </a:lnTo>
                </a:path>
              </a:pathLst>
            </a:custGeom>
            <a:ln w="12699">
              <a:solidFill>
                <a:srgbClr val="00C0F3"/>
              </a:solidFill>
            </a:ln>
          </p:spPr>
          <p:txBody>
            <a:bodyPr wrap="square" lIns="0" tIns="0" rIns="0" bIns="0" rtlCol="0">
              <a:noAutofit/>
            </a:bodyPr>
            <a:lstStyle/>
            <a:p>
              <a:endParaRPr/>
            </a:p>
          </p:txBody>
        </p:sp>
        <p:sp>
          <p:nvSpPr>
            <p:cNvPr id="43" name="object 43"/>
            <p:cNvSpPr/>
            <p:nvPr/>
          </p:nvSpPr>
          <p:spPr>
            <a:xfrm>
              <a:off x="5033650" y="1234377"/>
              <a:ext cx="0" cy="872997"/>
            </a:xfrm>
            <a:custGeom>
              <a:avLst/>
              <a:gdLst/>
              <a:ahLst/>
              <a:cxnLst/>
              <a:rect l="l" t="t" r="r" b="b"/>
              <a:pathLst>
                <a:path h="872998">
                  <a:moveTo>
                    <a:pt x="0" y="872998"/>
                  </a:moveTo>
                  <a:lnTo>
                    <a:pt x="0" y="0"/>
                  </a:lnTo>
                </a:path>
              </a:pathLst>
            </a:custGeom>
            <a:ln w="12700">
              <a:solidFill>
                <a:srgbClr val="00C0F3"/>
              </a:solidFill>
              <a:prstDash val="dash"/>
            </a:ln>
          </p:spPr>
          <p:txBody>
            <a:bodyPr wrap="square" lIns="0" tIns="0" rIns="0" bIns="0" rtlCol="0">
              <a:noAutofit/>
            </a:bodyPr>
            <a:lstStyle/>
            <a:p>
              <a:endParaRPr/>
            </a:p>
          </p:txBody>
        </p:sp>
        <p:sp>
          <p:nvSpPr>
            <p:cNvPr id="44" name="object 44"/>
            <p:cNvSpPr/>
            <p:nvPr/>
          </p:nvSpPr>
          <p:spPr>
            <a:xfrm>
              <a:off x="5032580" y="2132652"/>
              <a:ext cx="1066" cy="37096"/>
            </a:xfrm>
            <a:custGeom>
              <a:avLst/>
              <a:gdLst/>
              <a:ahLst/>
              <a:cxnLst/>
              <a:rect l="l" t="t" r="r" b="b"/>
              <a:pathLst>
                <a:path w="1066" h="37096">
                  <a:moveTo>
                    <a:pt x="0" y="37096"/>
                  </a:moveTo>
                  <a:lnTo>
                    <a:pt x="711" y="31153"/>
                  </a:lnTo>
                  <a:lnTo>
                    <a:pt x="1066" y="25120"/>
                  </a:lnTo>
                  <a:lnTo>
                    <a:pt x="1066" y="18999"/>
                  </a:lnTo>
                  <a:lnTo>
                    <a:pt x="1066" y="0"/>
                  </a:lnTo>
                </a:path>
              </a:pathLst>
            </a:custGeom>
            <a:ln w="12700">
              <a:solidFill>
                <a:srgbClr val="00C0F3"/>
              </a:solidFill>
            </a:ln>
          </p:spPr>
          <p:txBody>
            <a:bodyPr wrap="square" lIns="0" tIns="0" rIns="0" bIns="0" rtlCol="0">
              <a:noAutofit/>
            </a:bodyPr>
            <a:lstStyle/>
            <a:p>
              <a:endParaRPr/>
            </a:p>
          </p:txBody>
        </p:sp>
        <p:sp>
          <p:nvSpPr>
            <p:cNvPr id="45" name="object 45"/>
            <p:cNvSpPr/>
            <p:nvPr/>
          </p:nvSpPr>
          <p:spPr>
            <a:xfrm>
              <a:off x="4910984" y="1053249"/>
              <a:ext cx="117030" cy="108292"/>
            </a:xfrm>
            <a:custGeom>
              <a:avLst/>
              <a:gdLst/>
              <a:ahLst/>
              <a:cxnLst/>
              <a:rect l="l" t="t" r="r" b="b"/>
              <a:pathLst>
                <a:path w="117030" h="108292">
                  <a:moveTo>
                    <a:pt x="117030" y="108292"/>
                  </a:moveTo>
                  <a:lnTo>
                    <a:pt x="112802" y="95442"/>
                  </a:lnTo>
                  <a:lnTo>
                    <a:pt x="107493" y="83124"/>
                  </a:lnTo>
                  <a:lnTo>
                    <a:pt x="101159" y="71395"/>
                  </a:lnTo>
                  <a:lnTo>
                    <a:pt x="93859" y="60311"/>
                  </a:lnTo>
                  <a:lnTo>
                    <a:pt x="85647" y="49929"/>
                  </a:lnTo>
                  <a:lnTo>
                    <a:pt x="76581" y="40305"/>
                  </a:lnTo>
                  <a:lnTo>
                    <a:pt x="66717" y="31497"/>
                  </a:lnTo>
                  <a:lnTo>
                    <a:pt x="56112" y="23560"/>
                  </a:lnTo>
                  <a:lnTo>
                    <a:pt x="44823" y="16552"/>
                  </a:lnTo>
                  <a:lnTo>
                    <a:pt x="32906" y="10528"/>
                  </a:lnTo>
                  <a:lnTo>
                    <a:pt x="20418" y="5545"/>
                  </a:lnTo>
                  <a:lnTo>
                    <a:pt x="7416" y="1661"/>
                  </a:lnTo>
                  <a:lnTo>
                    <a:pt x="0" y="0"/>
                  </a:lnTo>
                </a:path>
              </a:pathLst>
            </a:custGeom>
            <a:ln w="12700">
              <a:solidFill>
                <a:srgbClr val="00C0F3"/>
              </a:solidFill>
              <a:prstDash val="dash"/>
            </a:ln>
          </p:spPr>
          <p:txBody>
            <a:bodyPr wrap="square" lIns="0" tIns="0" rIns="0" bIns="0" rtlCol="0">
              <a:noAutofit/>
            </a:bodyPr>
            <a:lstStyle/>
            <a:p>
              <a:endParaRPr/>
            </a:p>
          </p:txBody>
        </p:sp>
        <p:sp>
          <p:nvSpPr>
            <p:cNvPr id="46" name="object 46"/>
            <p:cNvSpPr/>
            <p:nvPr/>
          </p:nvSpPr>
          <p:spPr>
            <a:xfrm>
              <a:off x="5032580" y="1184648"/>
              <a:ext cx="1066" cy="37084"/>
            </a:xfrm>
            <a:custGeom>
              <a:avLst/>
              <a:gdLst/>
              <a:ahLst/>
              <a:cxnLst/>
              <a:rect l="l" t="t" r="r" b="b"/>
              <a:pathLst>
                <a:path w="1066" h="37084">
                  <a:moveTo>
                    <a:pt x="1066" y="37084"/>
                  </a:moveTo>
                  <a:lnTo>
                    <a:pt x="1066" y="18097"/>
                  </a:lnTo>
                  <a:lnTo>
                    <a:pt x="1066" y="11976"/>
                  </a:lnTo>
                  <a:lnTo>
                    <a:pt x="711" y="5930"/>
                  </a:lnTo>
                  <a:lnTo>
                    <a:pt x="0" y="0"/>
                  </a:lnTo>
                </a:path>
              </a:pathLst>
            </a:custGeom>
            <a:ln w="12700">
              <a:solidFill>
                <a:srgbClr val="00C0F3"/>
              </a:solidFill>
            </a:ln>
          </p:spPr>
          <p:txBody>
            <a:bodyPr wrap="square" lIns="0" tIns="0" rIns="0" bIns="0" rtlCol="0">
              <a:noAutofit/>
            </a:bodyPr>
            <a:lstStyle/>
            <a:p>
              <a:endParaRPr/>
            </a:p>
          </p:txBody>
        </p:sp>
        <p:sp>
          <p:nvSpPr>
            <p:cNvPr id="47" name="object 47"/>
            <p:cNvSpPr/>
            <p:nvPr/>
          </p:nvSpPr>
          <p:spPr>
            <a:xfrm>
              <a:off x="550363" y="1050345"/>
              <a:ext cx="4286643" cy="0"/>
            </a:xfrm>
            <a:custGeom>
              <a:avLst/>
              <a:gdLst/>
              <a:ahLst/>
              <a:cxnLst/>
              <a:rect l="l" t="t" r="r" b="b"/>
              <a:pathLst>
                <a:path w="4286643">
                  <a:moveTo>
                    <a:pt x="4286643" y="0"/>
                  </a:moveTo>
                  <a:lnTo>
                    <a:pt x="0" y="0"/>
                  </a:lnTo>
                </a:path>
              </a:pathLst>
            </a:custGeom>
            <a:ln w="12700">
              <a:solidFill>
                <a:srgbClr val="00C0F3"/>
              </a:solidFill>
              <a:prstDash val="dash"/>
            </a:ln>
          </p:spPr>
          <p:txBody>
            <a:bodyPr wrap="square" lIns="0" tIns="0" rIns="0" bIns="0" rtlCol="0">
              <a:noAutofit/>
            </a:bodyPr>
            <a:lstStyle/>
            <a:p>
              <a:endParaRPr/>
            </a:p>
          </p:txBody>
        </p:sp>
        <p:sp>
          <p:nvSpPr>
            <p:cNvPr id="48" name="object 48"/>
            <p:cNvSpPr/>
            <p:nvPr/>
          </p:nvSpPr>
          <p:spPr>
            <a:xfrm>
              <a:off x="4862273" y="1050345"/>
              <a:ext cx="37071" cy="1066"/>
            </a:xfrm>
            <a:custGeom>
              <a:avLst/>
              <a:gdLst/>
              <a:ahLst/>
              <a:cxnLst/>
              <a:rect l="l" t="t" r="r" b="b"/>
              <a:pathLst>
                <a:path w="37071" h="1066">
                  <a:moveTo>
                    <a:pt x="37071" y="1066"/>
                  </a:moveTo>
                  <a:lnTo>
                    <a:pt x="31140" y="355"/>
                  </a:lnTo>
                  <a:lnTo>
                    <a:pt x="25095" y="0"/>
                  </a:lnTo>
                  <a:lnTo>
                    <a:pt x="18973" y="0"/>
                  </a:lnTo>
                  <a:lnTo>
                    <a:pt x="0" y="0"/>
                  </a:lnTo>
                </a:path>
              </a:pathLst>
            </a:custGeom>
            <a:ln w="12699">
              <a:solidFill>
                <a:srgbClr val="00C0F3"/>
              </a:solidFill>
            </a:ln>
          </p:spPr>
          <p:txBody>
            <a:bodyPr wrap="square" lIns="0" tIns="0" rIns="0" bIns="0" rtlCol="0">
              <a:noAutofit/>
            </a:bodyPr>
            <a:lstStyle/>
            <a:p>
              <a:endParaRPr/>
            </a:p>
          </p:txBody>
        </p:sp>
        <p:sp>
          <p:nvSpPr>
            <p:cNvPr id="49" name="object 49"/>
            <p:cNvSpPr/>
            <p:nvPr/>
          </p:nvSpPr>
          <p:spPr>
            <a:xfrm>
              <a:off x="500649" y="1050345"/>
              <a:ext cx="37084" cy="1066"/>
            </a:xfrm>
            <a:custGeom>
              <a:avLst/>
              <a:gdLst/>
              <a:ahLst/>
              <a:cxnLst/>
              <a:rect l="l" t="t" r="r" b="b"/>
              <a:pathLst>
                <a:path w="37084" h="1066">
                  <a:moveTo>
                    <a:pt x="37084" y="0"/>
                  </a:moveTo>
                  <a:lnTo>
                    <a:pt x="18097" y="0"/>
                  </a:lnTo>
                  <a:lnTo>
                    <a:pt x="11976" y="0"/>
                  </a:lnTo>
                  <a:lnTo>
                    <a:pt x="5943" y="355"/>
                  </a:lnTo>
                  <a:lnTo>
                    <a:pt x="0" y="1066"/>
                  </a:lnTo>
                </a:path>
              </a:pathLst>
            </a:custGeom>
            <a:ln w="12699">
              <a:solidFill>
                <a:srgbClr val="00C0F3"/>
              </a:solidFill>
            </a:ln>
          </p:spPr>
          <p:txBody>
            <a:bodyPr wrap="square" lIns="0" tIns="0" rIns="0" bIns="0" rtlCol="0">
              <a:noAutofit/>
            </a:bodyPr>
            <a:lstStyle/>
            <a:p>
              <a:endParaRPr/>
            </a:p>
          </p:txBody>
        </p:sp>
        <p:sp>
          <p:nvSpPr>
            <p:cNvPr id="21" name="object 21"/>
            <p:cNvSpPr/>
            <p:nvPr/>
          </p:nvSpPr>
          <p:spPr>
            <a:xfrm>
              <a:off x="1346481" y="5687917"/>
              <a:ext cx="2382710" cy="790371"/>
            </a:xfrm>
            <a:custGeom>
              <a:avLst/>
              <a:gdLst/>
              <a:ahLst/>
              <a:cxnLst/>
              <a:rect l="l" t="t" r="r" b="b"/>
              <a:pathLst>
                <a:path w="2382710" h="790371">
                  <a:moveTo>
                    <a:pt x="2382710" y="790371"/>
                  </a:moveTo>
                  <a:lnTo>
                    <a:pt x="2382710" y="152399"/>
                  </a:lnTo>
                  <a:lnTo>
                    <a:pt x="2382010" y="137698"/>
                  </a:lnTo>
                  <a:lnTo>
                    <a:pt x="2372022" y="96227"/>
                  </a:lnTo>
                  <a:lnTo>
                    <a:pt x="2351552" y="60053"/>
                  </a:lnTo>
                  <a:lnTo>
                    <a:pt x="2322333" y="30912"/>
                  </a:lnTo>
                  <a:lnTo>
                    <a:pt x="2286099" y="10536"/>
                  </a:lnTo>
                  <a:lnTo>
                    <a:pt x="2244584" y="659"/>
                  </a:lnTo>
                  <a:lnTo>
                    <a:pt x="2230310" y="0"/>
                  </a:lnTo>
                  <a:lnTo>
                    <a:pt x="152400" y="0"/>
                  </a:lnTo>
                  <a:lnTo>
                    <a:pt x="109547" y="6108"/>
                  </a:lnTo>
                  <a:lnTo>
                    <a:pt x="71415" y="23277"/>
                  </a:lnTo>
                  <a:lnTo>
                    <a:pt x="39737" y="49772"/>
                  </a:lnTo>
                  <a:lnTo>
                    <a:pt x="16247" y="83860"/>
                  </a:lnTo>
                  <a:lnTo>
                    <a:pt x="2678" y="123807"/>
                  </a:lnTo>
                  <a:lnTo>
                    <a:pt x="0" y="152399"/>
                  </a:lnTo>
                  <a:lnTo>
                    <a:pt x="0" y="790371"/>
                  </a:lnTo>
                </a:path>
              </a:pathLst>
            </a:custGeom>
            <a:ln w="6350">
              <a:solidFill>
                <a:srgbClr val="000000"/>
              </a:solidFill>
            </a:ln>
          </p:spPr>
          <p:txBody>
            <a:bodyPr wrap="square" lIns="0" tIns="0" rIns="0" bIns="0" rtlCol="0">
              <a:noAutofit/>
            </a:bodyPr>
            <a:lstStyle/>
            <a:p>
              <a:endParaRPr/>
            </a:p>
          </p:txBody>
        </p:sp>
        <p:sp>
          <p:nvSpPr>
            <p:cNvPr id="22" name="object 22"/>
            <p:cNvSpPr/>
            <p:nvPr/>
          </p:nvSpPr>
          <p:spPr>
            <a:xfrm>
              <a:off x="2537837" y="5453632"/>
              <a:ext cx="0" cy="481977"/>
            </a:xfrm>
            <a:custGeom>
              <a:avLst/>
              <a:gdLst/>
              <a:ahLst/>
              <a:cxnLst/>
              <a:rect l="l" t="t" r="r" b="b"/>
              <a:pathLst>
                <a:path h="481977">
                  <a:moveTo>
                    <a:pt x="0" y="0"/>
                  </a:moveTo>
                  <a:lnTo>
                    <a:pt x="0" y="481977"/>
                  </a:lnTo>
                </a:path>
              </a:pathLst>
            </a:custGeom>
            <a:ln w="6350">
              <a:solidFill>
                <a:srgbClr val="000000"/>
              </a:solidFill>
            </a:ln>
          </p:spPr>
          <p:txBody>
            <a:bodyPr wrap="square" lIns="0" tIns="0" rIns="0" bIns="0" rtlCol="0">
              <a:noAutofit/>
            </a:bodyPr>
            <a:lstStyle/>
            <a:p>
              <a:endParaRPr/>
            </a:p>
          </p:txBody>
        </p:sp>
        <p:sp>
          <p:nvSpPr>
            <p:cNvPr id="23" name="object 23"/>
            <p:cNvSpPr/>
            <p:nvPr/>
          </p:nvSpPr>
          <p:spPr>
            <a:xfrm>
              <a:off x="2168885" y="5159747"/>
              <a:ext cx="737908" cy="299808"/>
            </a:xfrm>
            <a:custGeom>
              <a:avLst/>
              <a:gdLst/>
              <a:ahLst/>
              <a:cxnLst/>
              <a:rect l="l" t="t" r="r" b="b"/>
              <a:pathLst>
                <a:path w="737908" h="299808">
                  <a:moveTo>
                    <a:pt x="149898" y="0"/>
                  </a:moveTo>
                  <a:lnTo>
                    <a:pt x="120902" y="2802"/>
                  </a:lnTo>
                  <a:lnTo>
                    <a:pt x="93788" y="10854"/>
                  </a:lnTo>
                  <a:lnTo>
                    <a:pt x="69086" y="23626"/>
                  </a:lnTo>
                  <a:lnTo>
                    <a:pt x="47328" y="40587"/>
                  </a:lnTo>
                  <a:lnTo>
                    <a:pt x="29044" y="61204"/>
                  </a:lnTo>
                  <a:lnTo>
                    <a:pt x="14764" y="84947"/>
                  </a:lnTo>
                  <a:lnTo>
                    <a:pt x="5020" y="111285"/>
                  </a:lnTo>
                  <a:lnTo>
                    <a:pt x="342" y="139687"/>
                  </a:lnTo>
                  <a:lnTo>
                    <a:pt x="0" y="149898"/>
                  </a:lnTo>
                  <a:lnTo>
                    <a:pt x="711" y="164597"/>
                  </a:lnTo>
                  <a:lnTo>
                    <a:pt x="6203" y="192718"/>
                  </a:lnTo>
                  <a:lnTo>
                    <a:pt x="16680" y="218693"/>
                  </a:lnTo>
                  <a:lnTo>
                    <a:pt x="31610" y="241991"/>
                  </a:lnTo>
                  <a:lnTo>
                    <a:pt x="50462" y="262080"/>
                  </a:lnTo>
                  <a:lnTo>
                    <a:pt x="72707" y="278431"/>
                  </a:lnTo>
                  <a:lnTo>
                    <a:pt x="97813" y="290512"/>
                  </a:lnTo>
                  <a:lnTo>
                    <a:pt x="125249" y="297792"/>
                  </a:lnTo>
                  <a:lnTo>
                    <a:pt x="149898" y="299808"/>
                  </a:lnTo>
                  <a:lnTo>
                    <a:pt x="588010" y="299808"/>
                  </a:lnTo>
                  <a:lnTo>
                    <a:pt x="617000" y="297006"/>
                  </a:lnTo>
                  <a:lnTo>
                    <a:pt x="644112" y="288954"/>
                  </a:lnTo>
                  <a:lnTo>
                    <a:pt x="668812" y="276183"/>
                  </a:lnTo>
                  <a:lnTo>
                    <a:pt x="690571" y="259223"/>
                  </a:lnTo>
                  <a:lnTo>
                    <a:pt x="708856" y="238606"/>
                  </a:lnTo>
                  <a:lnTo>
                    <a:pt x="723138" y="214862"/>
                  </a:lnTo>
                  <a:lnTo>
                    <a:pt x="732884" y="188523"/>
                  </a:lnTo>
                  <a:lnTo>
                    <a:pt x="737565" y="160119"/>
                  </a:lnTo>
                  <a:lnTo>
                    <a:pt x="737908" y="149898"/>
                  </a:lnTo>
                  <a:lnTo>
                    <a:pt x="737196" y="135200"/>
                  </a:lnTo>
                  <a:lnTo>
                    <a:pt x="731702" y="107081"/>
                  </a:lnTo>
                  <a:lnTo>
                    <a:pt x="721223" y="81108"/>
                  </a:lnTo>
                  <a:lnTo>
                    <a:pt x="706291" y="57812"/>
                  </a:lnTo>
                  <a:lnTo>
                    <a:pt x="687436" y="37723"/>
                  </a:lnTo>
                  <a:lnTo>
                    <a:pt x="665189" y="21373"/>
                  </a:lnTo>
                  <a:lnTo>
                    <a:pt x="640082" y="9293"/>
                  </a:lnTo>
                  <a:lnTo>
                    <a:pt x="612646" y="2015"/>
                  </a:lnTo>
                  <a:lnTo>
                    <a:pt x="588010" y="0"/>
                  </a:lnTo>
                  <a:lnTo>
                    <a:pt x="149898" y="0"/>
                  </a:lnTo>
                  <a:close/>
                </a:path>
              </a:pathLst>
            </a:custGeom>
            <a:solidFill>
              <a:srgbClr val="AAE0F9"/>
            </a:solidFill>
          </p:spPr>
          <p:txBody>
            <a:bodyPr wrap="square" lIns="0" tIns="0" rIns="0" bIns="0" rtlCol="0">
              <a:noAutofit/>
            </a:bodyPr>
            <a:lstStyle/>
            <a:p>
              <a:endParaRPr/>
            </a:p>
          </p:txBody>
        </p:sp>
        <p:sp>
          <p:nvSpPr>
            <p:cNvPr id="24" name="object 24"/>
            <p:cNvSpPr/>
            <p:nvPr/>
          </p:nvSpPr>
          <p:spPr>
            <a:xfrm>
              <a:off x="2168885" y="5159747"/>
              <a:ext cx="737908" cy="299808"/>
            </a:xfrm>
            <a:custGeom>
              <a:avLst/>
              <a:gdLst/>
              <a:ahLst/>
              <a:cxnLst/>
              <a:rect l="l" t="t" r="r" b="b"/>
              <a:pathLst>
                <a:path w="737908" h="299808">
                  <a:moveTo>
                    <a:pt x="149898" y="0"/>
                  </a:moveTo>
                  <a:lnTo>
                    <a:pt x="120902" y="2802"/>
                  </a:lnTo>
                  <a:lnTo>
                    <a:pt x="93788" y="10854"/>
                  </a:lnTo>
                  <a:lnTo>
                    <a:pt x="69086" y="23626"/>
                  </a:lnTo>
                  <a:lnTo>
                    <a:pt x="47328" y="40587"/>
                  </a:lnTo>
                  <a:lnTo>
                    <a:pt x="29044" y="61204"/>
                  </a:lnTo>
                  <a:lnTo>
                    <a:pt x="14764" y="84947"/>
                  </a:lnTo>
                  <a:lnTo>
                    <a:pt x="5020" y="111285"/>
                  </a:lnTo>
                  <a:lnTo>
                    <a:pt x="342" y="139687"/>
                  </a:lnTo>
                  <a:lnTo>
                    <a:pt x="0" y="149898"/>
                  </a:lnTo>
                  <a:lnTo>
                    <a:pt x="711" y="164597"/>
                  </a:lnTo>
                  <a:lnTo>
                    <a:pt x="6203" y="192718"/>
                  </a:lnTo>
                  <a:lnTo>
                    <a:pt x="16680" y="218693"/>
                  </a:lnTo>
                  <a:lnTo>
                    <a:pt x="31610" y="241991"/>
                  </a:lnTo>
                  <a:lnTo>
                    <a:pt x="50462" y="262080"/>
                  </a:lnTo>
                  <a:lnTo>
                    <a:pt x="72707" y="278431"/>
                  </a:lnTo>
                  <a:lnTo>
                    <a:pt x="97813" y="290512"/>
                  </a:lnTo>
                  <a:lnTo>
                    <a:pt x="125249" y="297792"/>
                  </a:lnTo>
                  <a:lnTo>
                    <a:pt x="149898" y="299808"/>
                  </a:lnTo>
                  <a:lnTo>
                    <a:pt x="588010" y="299808"/>
                  </a:lnTo>
                  <a:lnTo>
                    <a:pt x="617000" y="297006"/>
                  </a:lnTo>
                  <a:lnTo>
                    <a:pt x="644112" y="288954"/>
                  </a:lnTo>
                  <a:lnTo>
                    <a:pt x="668812" y="276183"/>
                  </a:lnTo>
                  <a:lnTo>
                    <a:pt x="690571" y="259223"/>
                  </a:lnTo>
                  <a:lnTo>
                    <a:pt x="708856" y="238606"/>
                  </a:lnTo>
                  <a:lnTo>
                    <a:pt x="723138" y="214862"/>
                  </a:lnTo>
                  <a:lnTo>
                    <a:pt x="732884" y="188523"/>
                  </a:lnTo>
                  <a:lnTo>
                    <a:pt x="737565" y="160119"/>
                  </a:lnTo>
                  <a:lnTo>
                    <a:pt x="737908" y="149898"/>
                  </a:lnTo>
                  <a:lnTo>
                    <a:pt x="737196" y="135200"/>
                  </a:lnTo>
                  <a:lnTo>
                    <a:pt x="731702" y="107081"/>
                  </a:lnTo>
                  <a:lnTo>
                    <a:pt x="721223" y="81108"/>
                  </a:lnTo>
                  <a:lnTo>
                    <a:pt x="706291" y="57812"/>
                  </a:lnTo>
                  <a:lnTo>
                    <a:pt x="687436" y="37723"/>
                  </a:lnTo>
                  <a:lnTo>
                    <a:pt x="665189" y="21373"/>
                  </a:lnTo>
                  <a:lnTo>
                    <a:pt x="640082" y="9293"/>
                  </a:lnTo>
                  <a:lnTo>
                    <a:pt x="612646" y="2015"/>
                  </a:lnTo>
                  <a:lnTo>
                    <a:pt x="588010" y="0"/>
                  </a:lnTo>
                  <a:lnTo>
                    <a:pt x="149898" y="0"/>
                  </a:lnTo>
                  <a:close/>
                </a:path>
              </a:pathLst>
            </a:custGeom>
            <a:ln w="6349">
              <a:solidFill>
                <a:srgbClr val="000000"/>
              </a:solidFill>
            </a:ln>
          </p:spPr>
          <p:txBody>
            <a:bodyPr wrap="square" lIns="0" tIns="0" rIns="0" bIns="0" rtlCol="0">
              <a:noAutofit/>
            </a:bodyPr>
            <a:lstStyle/>
            <a:p>
              <a:endParaRPr/>
            </a:p>
          </p:txBody>
        </p:sp>
        <p:sp>
          <p:nvSpPr>
            <p:cNvPr id="25" name="object 25"/>
            <p:cNvSpPr/>
            <p:nvPr/>
          </p:nvSpPr>
          <p:spPr>
            <a:xfrm>
              <a:off x="2168885" y="5900489"/>
              <a:ext cx="737908" cy="299783"/>
            </a:xfrm>
            <a:custGeom>
              <a:avLst/>
              <a:gdLst/>
              <a:ahLst/>
              <a:cxnLst/>
              <a:rect l="l" t="t" r="r" b="b"/>
              <a:pathLst>
                <a:path w="737908" h="299783">
                  <a:moveTo>
                    <a:pt x="149898" y="0"/>
                  </a:moveTo>
                  <a:lnTo>
                    <a:pt x="120902" y="2801"/>
                  </a:lnTo>
                  <a:lnTo>
                    <a:pt x="93788" y="10851"/>
                  </a:lnTo>
                  <a:lnTo>
                    <a:pt x="69086" y="23620"/>
                  </a:lnTo>
                  <a:lnTo>
                    <a:pt x="47328" y="40578"/>
                  </a:lnTo>
                  <a:lnTo>
                    <a:pt x="29044" y="61193"/>
                  </a:lnTo>
                  <a:lnTo>
                    <a:pt x="14764" y="84936"/>
                  </a:lnTo>
                  <a:lnTo>
                    <a:pt x="5020" y="111277"/>
                  </a:lnTo>
                  <a:lnTo>
                    <a:pt x="342" y="139684"/>
                  </a:lnTo>
                  <a:lnTo>
                    <a:pt x="0" y="149898"/>
                  </a:lnTo>
                  <a:lnTo>
                    <a:pt x="711" y="164594"/>
                  </a:lnTo>
                  <a:lnTo>
                    <a:pt x="6205" y="192710"/>
                  </a:lnTo>
                  <a:lnTo>
                    <a:pt x="16683" y="218681"/>
                  </a:lnTo>
                  <a:lnTo>
                    <a:pt x="31615" y="241977"/>
                  </a:lnTo>
                  <a:lnTo>
                    <a:pt x="50470" y="262064"/>
                  </a:lnTo>
                  <a:lnTo>
                    <a:pt x="72718" y="278413"/>
                  </a:lnTo>
                  <a:lnTo>
                    <a:pt x="97827" y="290492"/>
                  </a:lnTo>
                  <a:lnTo>
                    <a:pt x="125267" y="297769"/>
                  </a:lnTo>
                  <a:lnTo>
                    <a:pt x="149898" y="299783"/>
                  </a:lnTo>
                  <a:lnTo>
                    <a:pt x="588010" y="299783"/>
                  </a:lnTo>
                  <a:lnTo>
                    <a:pt x="617003" y="296981"/>
                  </a:lnTo>
                  <a:lnTo>
                    <a:pt x="644116" y="288927"/>
                  </a:lnTo>
                  <a:lnTo>
                    <a:pt x="668818" y="276155"/>
                  </a:lnTo>
                  <a:lnTo>
                    <a:pt x="690577" y="259194"/>
                  </a:lnTo>
                  <a:lnTo>
                    <a:pt x="708863" y="238576"/>
                  </a:lnTo>
                  <a:lnTo>
                    <a:pt x="723144" y="214834"/>
                  </a:lnTo>
                  <a:lnTo>
                    <a:pt x="732888" y="188496"/>
                  </a:lnTo>
                  <a:lnTo>
                    <a:pt x="737566" y="160096"/>
                  </a:lnTo>
                  <a:lnTo>
                    <a:pt x="737908" y="149898"/>
                  </a:lnTo>
                  <a:lnTo>
                    <a:pt x="737196" y="135196"/>
                  </a:lnTo>
                  <a:lnTo>
                    <a:pt x="731702" y="107072"/>
                  </a:lnTo>
                  <a:lnTo>
                    <a:pt x="721223" y="81097"/>
                  </a:lnTo>
                  <a:lnTo>
                    <a:pt x="706291" y="57801"/>
                  </a:lnTo>
                  <a:lnTo>
                    <a:pt x="687436" y="37714"/>
                  </a:lnTo>
                  <a:lnTo>
                    <a:pt x="665189" y="21367"/>
                  </a:lnTo>
                  <a:lnTo>
                    <a:pt x="640082" y="9291"/>
                  </a:lnTo>
                  <a:lnTo>
                    <a:pt x="612646" y="2014"/>
                  </a:lnTo>
                  <a:lnTo>
                    <a:pt x="588010" y="0"/>
                  </a:lnTo>
                  <a:lnTo>
                    <a:pt x="149898" y="0"/>
                  </a:lnTo>
                  <a:close/>
                </a:path>
              </a:pathLst>
            </a:custGeom>
            <a:solidFill>
              <a:srgbClr val="AAE0F9"/>
            </a:solidFill>
          </p:spPr>
          <p:txBody>
            <a:bodyPr wrap="square" lIns="0" tIns="0" rIns="0" bIns="0" rtlCol="0">
              <a:noAutofit/>
            </a:bodyPr>
            <a:lstStyle/>
            <a:p>
              <a:endParaRPr/>
            </a:p>
          </p:txBody>
        </p:sp>
        <p:sp>
          <p:nvSpPr>
            <p:cNvPr id="26" name="object 26"/>
            <p:cNvSpPr/>
            <p:nvPr/>
          </p:nvSpPr>
          <p:spPr>
            <a:xfrm>
              <a:off x="2168885" y="5900489"/>
              <a:ext cx="737908" cy="299783"/>
            </a:xfrm>
            <a:custGeom>
              <a:avLst/>
              <a:gdLst/>
              <a:ahLst/>
              <a:cxnLst/>
              <a:rect l="l" t="t" r="r" b="b"/>
              <a:pathLst>
                <a:path w="737908" h="299783">
                  <a:moveTo>
                    <a:pt x="149898" y="0"/>
                  </a:moveTo>
                  <a:lnTo>
                    <a:pt x="120902" y="2801"/>
                  </a:lnTo>
                  <a:lnTo>
                    <a:pt x="93788" y="10851"/>
                  </a:lnTo>
                  <a:lnTo>
                    <a:pt x="69086" y="23620"/>
                  </a:lnTo>
                  <a:lnTo>
                    <a:pt x="47328" y="40578"/>
                  </a:lnTo>
                  <a:lnTo>
                    <a:pt x="29044" y="61193"/>
                  </a:lnTo>
                  <a:lnTo>
                    <a:pt x="14764" y="84936"/>
                  </a:lnTo>
                  <a:lnTo>
                    <a:pt x="5020" y="111277"/>
                  </a:lnTo>
                  <a:lnTo>
                    <a:pt x="342" y="139684"/>
                  </a:lnTo>
                  <a:lnTo>
                    <a:pt x="0" y="149898"/>
                  </a:lnTo>
                  <a:lnTo>
                    <a:pt x="711" y="164594"/>
                  </a:lnTo>
                  <a:lnTo>
                    <a:pt x="6205" y="192710"/>
                  </a:lnTo>
                  <a:lnTo>
                    <a:pt x="16683" y="218681"/>
                  </a:lnTo>
                  <a:lnTo>
                    <a:pt x="31615" y="241977"/>
                  </a:lnTo>
                  <a:lnTo>
                    <a:pt x="50470" y="262064"/>
                  </a:lnTo>
                  <a:lnTo>
                    <a:pt x="72718" y="278413"/>
                  </a:lnTo>
                  <a:lnTo>
                    <a:pt x="97827" y="290492"/>
                  </a:lnTo>
                  <a:lnTo>
                    <a:pt x="125267" y="297769"/>
                  </a:lnTo>
                  <a:lnTo>
                    <a:pt x="149898" y="299783"/>
                  </a:lnTo>
                  <a:lnTo>
                    <a:pt x="588010" y="299783"/>
                  </a:lnTo>
                  <a:lnTo>
                    <a:pt x="617003" y="296981"/>
                  </a:lnTo>
                  <a:lnTo>
                    <a:pt x="644116" y="288927"/>
                  </a:lnTo>
                  <a:lnTo>
                    <a:pt x="668818" y="276155"/>
                  </a:lnTo>
                  <a:lnTo>
                    <a:pt x="690577" y="259194"/>
                  </a:lnTo>
                  <a:lnTo>
                    <a:pt x="708863" y="238576"/>
                  </a:lnTo>
                  <a:lnTo>
                    <a:pt x="723144" y="214834"/>
                  </a:lnTo>
                  <a:lnTo>
                    <a:pt x="732888" y="188496"/>
                  </a:lnTo>
                  <a:lnTo>
                    <a:pt x="737566" y="160096"/>
                  </a:lnTo>
                  <a:lnTo>
                    <a:pt x="737908" y="149898"/>
                  </a:lnTo>
                  <a:lnTo>
                    <a:pt x="737196" y="135196"/>
                  </a:lnTo>
                  <a:lnTo>
                    <a:pt x="731702" y="107072"/>
                  </a:lnTo>
                  <a:lnTo>
                    <a:pt x="721223" y="81097"/>
                  </a:lnTo>
                  <a:lnTo>
                    <a:pt x="706291" y="57801"/>
                  </a:lnTo>
                  <a:lnTo>
                    <a:pt x="687436" y="37714"/>
                  </a:lnTo>
                  <a:lnTo>
                    <a:pt x="665189" y="21367"/>
                  </a:lnTo>
                  <a:lnTo>
                    <a:pt x="640082" y="9291"/>
                  </a:lnTo>
                  <a:lnTo>
                    <a:pt x="612646" y="2014"/>
                  </a:lnTo>
                  <a:lnTo>
                    <a:pt x="588010" y="0"/>
                  </a:lnTo>
                  <a:lnTo>
                    <a:pt x="149898" y="0"/>
                  </a:lnTo>
                  <a:close/>
                </a:path>
              </a:pathLst>
            </a:custGeom>
            <a:ln w="6350">
              <a:solidFill>
                <a:srgbClr val="000000"/>
              </a:solidFill>
            </a:ln>
          </p:spPr>
          <p:txBody>
            <a:bodyPr wrap="square" lIns="0" tIns="0" rIns="0" bIns="0" rtlCol="0">
              <a:noAutofit/>
            </a:bodyPr>
            <a:lstStyle/>
            <a:p>
              <a:endParaRPr/>
            </a:p>
          </p:txBody>
        </p:sp>
        <p:sp>
          <p:nvSpPr>
            <p:cNvPr id="27" name="object 27"/>
            <p:cNvSpPr/>
            <p:nvPr/>
          </p:nvSpPr>
          <p:spPr>
            <a:xfrm>
              <a:off x="975174" y="5900489"/>
              <a:ext cx="737908" cy="299783"/>
            </a:xfrm>
            <a:custGeom>
              <a:avLst/>
              <a:gdLst/>
              <a:ahLst/>
              <a:cxnLst/>
              <a:rect l="l" t="t" r="r" b="b"/>
              <a:pathLst>
                <a:path w="737908" h="299783">
                  <a:moveTo>
                    <a:pt x="149898" y="0"/>
                  </a:moveTo>
                  <a:lnTo>
                    <a:pt x="120902" y="2801"/>
                  </a:lnTo>
                  <a:lnTo>
                    <a:pt x="93788" y="10851"/>
                  </a:lnTo>
                  <a:lnTo>
                    <a:pt x="69086" y="23620"/>
                  </a:lnTo>
                  <a:lnTo>
                    <a:pt x="47328" y="40578"/>
                  </a:lnTo>
                  <a:lnTo>
                    <a:pt x="29044" y="61193"/>
                  </a:lnTo>
                  <a:lnTo>
                    <a:pt x="14764" y="84936"/>
                  </a:lnTo>
                  <a:lnTo>
                    <a:pt x="5020" y="111277"/>
                  </a:lnTo>
                  <a:lnTo>
                    <a:pt x="342" y="139684"/>
                  </a:lnTo>
                  <a:lnTo>
                    <a:pt x="0" y="149898"/>
                  </a:lnTo>
                  <a:lnTo>
                    <a:pt x="711" y="164594"/>
                  </a:lnTo>
                  <a:lnTo>
                    <a:pt x="6205" y="192710"/>
                  </a:lnTo>
                  <a:lnTo>
                    <a:pt x="16683" y="218681"/>
                  </a:lnTo>
                  <a:lnTo>
                    <a:pt x="31615" y="241977"/>
                  </a:lnTo>
                  <a:lnTo>
                    <a:pt x="50470" y="262064"/>
                  </a:lnTo>
                  <a:lnTo>
                    <a:pt x="72718" y="278413"/>
                  </a:lnTo>
                  <a:lnTo>
                    <a:pt x="97827" y="290492"/>
                  </a:lnTo>
                  <a:lnTo>
                    <a:pt x="125267" y="297769"/>
                  </a:lnTo>
                  <a:lnTo>
                    <a:pt x="149898" y="299783"/>
                  </a:lnTo>
                  <a:lnTo>
                    <a:pt x="588010" y="299783"/>
                  </a:lnTo>
                  <a:lnTo>
                    <a:pt x="617003" y="296981"/>
                  </a:lnTo>
                  <a:lnTo>
                    <a:pt x="644116" y="288927"/>
                  </a:lnTo>
                  <a:lnTo>
                    <a:pt x="668818" y="276155"/>
                  </a:lnTo>
                  <a:lnTo>
                    <a:pt x="690577" y="259194"/>
                  </a:lnTo>
                  <a:lnTo>
                    <a:pt x="708863" y="238576"/>
                  </a:lnTo>
                  <a:lnTo>
                    <a:pt x="723144" y="214834"/>
                  </a:lnTo>
                  <a:lnTo>
                    <a:pt x="732888" y="188496"/>
                  </a:lnTo>
                  <a:lnTo>
                    <a:pt x="737566" y="160096"/>
                  </a:lnTo>
                  <a:lnTo>
                    <a:pt x="737908" y="149898"/>
                  </a:lnTo>
                  <a:lnTo>
                    <a:pt x="737196" y="135196"/>
                  </a:lnTo>
                  <a:lnTo>
                    <a:pt x="731702" y="107072"/>
                  </a:lnTo>
                  <a:lnTo>
                    <a:pt x="721223" y="81097"/>
                  </a:lnTo>
                  <a:lnTo>
                    <a:pt x="706291" y="57801"/>
                  </a:lnTo>
                  <a:lnTo>
                    <a:pt x="687436" y="37714"/>
                  </a:lnTo>
                  <a:lnTo>
                    <a:pt x="665189" y="21367"/>
                  </a:lnTo>
                  <a:lnTo>
                    <a:pt x="640082" y="9291"/>
                  </a:lnTo>
                  <a:lnTo>
                    <a:pt x="612646" y="2014"/>
                  </a:lnTo>
                  <a:lnTo>
                    <a:pt x="588010" y="0"/>
                  </a:lnTo>
                  <a:lnTo>
                    <a:pt x="149898" y="0"/>
                  </a:lnTo>
                  <a:close/>
                </a:path>
              </a:pathLst>
            </a:custGeom>
            <a:solidFill>
              <a:srgbClr val="FFFFFF"/>
            </a:solidFill>
          </p:spPr>
          <p:txBody>
            <a:bodyPr wrap="square" lIns="0" tIns="0" rIns="0" bIns="0" rtlCol="0">
              <a:noAutofit/>
            </a:bodyPr>
            <a:lstStyle/>
            <a:p>
              <a:endParaRPr/>
            </a:p>
          </p:txBody>
        </p:sp>
        <p:sp>
          <p:nvSpPr>
            <p:cNvPr id="28" name="object 28"/>
            <p:cNvSpPr/>
            <p:nvPr/>
          </p:nvSpPr>
          <p:spPr>
            <a:xfrm>
              <a:off x="975174" y="5900489"/>
              <a:ext cx="737908" cy="299783"/>
            </a:xfrm>
            <a:custGeom>
              <a:avLst/>
              <a:gdLst/>
              <a:ahLst/>
              <a:cxnLst/>
              <a:rect l="l" t="t" r="r" b="b"/>
              <a:pathLst>
                <a:path w="737908" h="299783">
                  <a:moveTo>
                    <a:pt x="149898" y="0"/>
                  </a:moveTo>
                  <a:lnTo>
                    <a:pt x="120902" y="2801"/>
                  </a:lnTo>
                  <a:lnTo>
                    <a:pt x="93788" y="10851"/>
                  </a:lnTo>
                  <a:lnTo>
                    <a:pt x="69086" y="23620"/>
                  </a:lnTo>
                  <a:lnTo>
                    <a:pt x="47328" y="40578"/>
                  </a:lnTo>
                  <a:lnTo>
                    <a:pt x="29044" y="61193"/>
                  </a:lnTo>
                  <a:lnTo>
                    <a:pt x="14764" y="84936"/>
                  </a:lnTo>
                  <a:lnTo>
                    <a:pt x="5020" y="111277"/>
                  </a:lnTo>
                  <a:lnTo>
                    <a:pt x="342" y="139684"/>
                  </a:lnTo>
                  <a:lnTo>
                    <a:pt x="0" y="149898"/>
                  </a:lnTo>
                  <a:lnTo>
                    <a:pt x="711" y="164594"/>
                  </a:lnTo>
                  <a:lnTo>
                    <a:pt x="6205" y="192710"/>
                  </a:lnTo>
                  <a:lnTo>
                    <a:pt x="16683" y="218681"/>
                  </a:lnTo>
                  <a:lnTo>
                    <a:pt x="31615" y="241977"/>
                  </a:lnTo>
                  <a:lnTo>
                    <a:pt x="50470" y="262064"/>
                  </a:lnTo>
                  <a:lnTo>
                    <a:pt x="72718" y="278413"/>
                  </a:lnTo>
                  <a:lnTo>
                    <a:pt x="97827" y="290492"/>
                  </a:lnTo>
                  <a:lnTo>
                    <a:pt x="125267" y="297769"/>
                  </a:lnTo>
                  <a:lnTo>
                    <a:pt x="149898" y="299783"/>
                  </a:lnTo>
                  <a:lnTo>
                    <a:pt x="588010" y="299783"/>
                  </a:lnTo>
                  <a:lnTo>
                    <a:pt x="617003" y="296981"/>
                  </a:lnTo>
                  <a:lnTo>
                    <a:pt x="644116" y="288927"/>
                  </a:lnTo>
                  <a:lnTo>
                    <a:pt x="668818" y="276155"/>
                  </a:lnTo>
                  <a:lnTo>
                    <a:pt x="690577" y="259194"/>
                  </a:lnTo>
                  <a:lnTo>
                    <a:pt x="708863" y="238576"/>
                  </a:lnTo>
                  <a:lnTo>
                    <a:pt x="723144" y="214834"/>
                  </a:lnTo>
                  <a:lnTo>
                    <a:pt x="732888" y="188496"/>
                  </a:lnTo>
                  <a:lnTo>
                    <a:pt x="737566" y="160096"/>
                  </a:lnTo>
                  <a:lnTo>
                    <a:pt x="737908" y="149898"/>
                  </a:lnTo>
                  <a:lnTo>
                    <a:pt x="737196" y="135196"/>
                  </a:lnTo>
                  <a:lnTo>
                    <a:pt x="731702" y="107072"/>
                  </a:lnTo>
                  <a:lnTo>
                    <a:pt x="721223" y="81097"/>
                  </a:lnTo>
                  <a:lnTo>
                    <a:pt x="706291" y="57801"/>
                  </a:lnTo>
                  <a:lnTo>
                    <a:pt x="687436" y="37714"/>
                  </a:lnTo>
                  <a:lnTo>
                    <a:pt x="665189" y="21367"/>
                  </a:lnTo>
                  <a:lnTo>
                    <a:pt x="640082" y="9291"/>
                  </a:lnTo>
                  <a:lnTo>
                    <a:pt x="612646" y="2014"/>
                  </a:lnTo>
                  <a:lnTo>
                    <a:pt x="588010" y="0"/>
                  </a:lnTo>
                  <a:lnTo>
                    <a:pt x="149898" y="0"/>
                  </a:lnTo>
                  <a:close/>
                </a:path>
              </a:pathLst>
            </a:custGeom>
            <a:ln w="6350">
              <a:solidFill>
                <a:srgbClr val="000000"/>
              </a:solidFill>
            </a:ln>
          </p:spPr>
          <p:txBody>
            <a:bodyPr wrap="square" lIns="0" tIns="0" rIns="0" bIns="0" rtlCol="0">
              <a:noAutofit/>
            </a:bodyPr>
            <a:lstStyle/>
            <a:p>
              <a:endParaRPr/>
            </a:p>
          </p:txBody>
        </p:sp>
        <p:sp>
          <p:nvSpPr>
            <p:cNvPr id="29" name="object 29"/>
            <p:cNvSpPr/>
            <p:nvPr/>
          </p:nvSpPr>
          <p:spPr>
            <a:xfrm>
              <a:off x="3364934" y="5900489"/>
              <a:ext cx="737908" cy="299783"/>
            </a:xfrm>
            <a:custGeom>
              <a:avLst/>
              <a:gdLst/>
              <a:ahLst/>
              <a:cxnLst/>
              <a:rect l="l" t="t" r="r" b="b"/>
              <a:pathLst>
                <a:path w="737908" h="299783">
                  <a:moveTo>
                    <a:pt x="149898" y="0"/>
                  </a:moveTo>
                  <a:lnTo>
                    <a:pt x="120902" y="2801"/>
                  </a:lnTo>
                  <a:lnTo>
                    <a:pt x="93788" y="10851"/>
                  </a:lnTo>
                  <a:lnTo>
                    <a:pt x="69086" y="23620"/>
                  </a:lnTo>
                  <a:lnTo>
                    <a:pt x="47328" y="40578"/>
                  </a:lnTo>
                  <a:lnTo>
                    <a:pt x="29044" y="61193"/>
                  </a:lnTo>
                  <a:lnTo>
                    <a:pt x="14764" y="84936"/>
                  </a:lnTo>
                  <a:lnTo>
                    <a:pt x="5020" y="111277"/>
                  </a:lnTo>
                  <a:lnTo>
                    <a:pt x="342" y="139684"/>
                  </a:lnTo>
                  <a:lnTo>
                    <a:pt x="0" y="149898"/>
                  </a:lnTo>
                  <a:lnTo>
                    <a:pt x="711" y="164594"/>
                  </a:lnTo>
                  <a:lnTo>
                    <a:pt x="6205" y="192710"/>
                  </a:lnTo>
                  <a:lnTo>
                    <a:pt x="16683" y="218681"/>
                  </a:lnTo>
                  <a:lnTo>
                    <a:pt x="31615" y="241977"/>
                  </a:lnTo>
                  <a:lnTo>
                    <a:pt x="50470" y="262064"/>
                  </a:lnTo>
                  <a:lnTo>
                    <a:pt x="72718" y="278413"/>
                  </a:lnTo>
                  <a:lnTo>
                    <a:pt x="97827" y="290492"/>
                  </a:lnTo>
                  <a:lnTo>
                    <a:pt x="125267" y="297769"/>
                  </a:lnTo>
                  <a:lnTo>
                    <a:pt x="149898" y="299783"/>
                  </a:lnTo>
                  <a:lnTo>
                    <a:pt x="588010" y="299783"/>
                  </a:lnTo>
                  <a:lnTo>
                    <a:pt x="617003" y="296981"/>
                  </a:lnTo>
                  <a:lnTo>
                    <a:pt x="644116" y="288927"/>
                  </a:lnTo>
                  <a:lnTo>
                    <a:pt x="668818" y="276155"/>
                  </a:lnTo>
                  <a:lnTo>
                    <a:pt x="690577" y="259194"/>
                  </a:lnTo>
                  <a:lnTo>
                    <a:pt x="708863" y="238576"/>
                  </a:lnTo>
                  <a:lnTo>
                    <a:pt x="723144" y="214834"/>
                  </a:lnTo>
                  <a:lnTo>
                    <a:pt x="732888" y="188496"/>
                  </a:lnTo>
                  <a:lnTo>
                    <a:pt x="737566" y="160096"/>
                  </a:lnTo>
                  <a:lnTo>
                    <a:pt x="737908" y="149898"/>
                  </a:lnTo>
                  <a:lnTo>
                    <a:pt x="737196" y="135196"/>
                  </a:lnTo>
                  <a:lnTo>
                    <a:pt x="731702" y="107072"/>
                  </a:lnTo>
                  <a:lnTo>
                    <a:pt x="721223" y="81097"/>
                  </a:lnTo>
                  <a:lnTo>
                    <a:pt x="706291" y="57801"/>
                  </a:lnTo>
                  <a:lnTo>
                    <a:pt x="687436" y="37714"/>
                  </a:lnTo>
                  <a:lnTo>
                    <a:pt x="665189" y="21367"/>
                  </a:lnTo>
                  <a:lnTo>
                    <a:pt x="640082" y="9291"/>
                  </a:lnTo>
                  <a:lnTo>
                    <a:pt x="612646" y="2014"/>
                  </a:lnTo>
                  <a:lnTo>
                    <a:pt x="588010" y="0"/>
                  </a:lnTo>
                  <a:lnTo>
                    <a:pt x="149898" y="0"/>
                  </a:lnTo>
                  <a:close/>
                </a:path>
              </a:pathLst>
            </a:custGeom>
            <a:solidFill>
              <a:srgbClr val="AAE0F9"/>
            </a:solidFill>
          </p:spPr>
          <p:txBody>
            <a:bodyPr wrap="square" lIns="0" tIns="0" rIns="0" bIns="0" rtlCol="0">
              <a:noAutofit/>
            </a:bodyPr>
            <a:lstStyle/>
            <a:p>
              <a:endParaRPr/>
            </a:p>
          </p:txBody>
        </p:sp>
        <p:sp>
          <p:nvSpPr>
            <p:cNvPr id="30" name="object 30"/>
            <p:cNvSpPr/>
            <p:nvPr/>
          </p:nvSpPr>
          <p:spPr>
            <a:xfrm>
              <a:off x="3364934" y="5900489"/>
              <a:ext cx="737908" cy="299783"/>
            </a:xfrm>
            <a:custGeom>
              <a:avLst/>
              <a:gdLst/>
              <a:ahLst/>
              <a:cxnLst/>
              <a:rect l="l" t="t" r="r" b="b"/>
              <a:pathLst>
                <a:path w="737908" h="299783">
                  <a:moveTo>
                    <a:pt x="149898" y="0"/>
                  </a:moveTo>
                  <a:lnTo>
                    <a:pt x="120902" y="2801"/>
                  </a:lnTo>
                  <a:lnTo>
                    <a:pt x="93788" y="10851"/>
                  </a:lnTo>
                  <a:lnTo>
                    <a:pt x="69086" y="23620"/>
                  </a:lnTo>
                  <a:lnTo>
                    <a:pt x="47328" y="40578"/>
                  </a:lnTo>
                  <a:lnTo>
                    <a:pt x="29044" y="61193"/>
                  </a:lnTo>
                  <a:lnTo>
                    <a:pt x="14764" y="84936"/>
                  </a:lnTo>
                  <a:lnTo>
                    <a:pt x="5020" y="111277"/>
                  </a:lnTo>
                  <a:lnTo>
                    <a:pt x="342" y="139684"/>
                  </a:lnTo>
                  <a:lnTo>
                    <a:pt x="0" y="149898"/>
                  </a:lnTo>
                  <a:lnTo>
                    <a:pt x="711" y="164594"/>
                  </a:lnTo>
                  <a:lnTo>
                    <a:pt x="6205" y="192710"/>
                  </a:lnTo>
                  <a:lnTo>
                    <a:pt x="16683" y="218681"/>
                  </a:lnTo>
                  <a:lnTo>
                    <a:pt x="31615" y="241977"/>
                  </a:lnTo>
                  <a:lnTo>
                    <a:pt x="50470" y="262064"/>
                  </a:lnTo>
                  <a:lnTo>
                    <a:pt x="72718" y="278413"/>
                  </a:lnTo>
                  <a:lnTo>
                    <a:pt x="97827" y="290492"/>
                  </a:lnTo>
                  <a:lnTo>
                    <a:pt x="125267" y="297769"/>
                  </a:lnTo>
                  <a:lnTo>
                    <a:pt x="149898" y="299783"/>
                  </a:lnTo>
                  <a:lnTo>
                    <a:pt x="588010" y="299783"/>
                  </a:lnTo>
                  <a:lnTo>
                    <a:pt x="617003" y="296981"/>
                  </a:lnTo>
                  <a:lnTo>
                    <a:pt x="644116" y="288927"/>
                  </a:lnTo>
                  <a:lnTo>
                    <a:pt x="668818" y="276155"/>
                  </a:lnTo>
                  <a:lnTo>
                    <a:pt x="690577" y="259194"/>
                  </a:lnTo>
                  <a:lnTo>
                    <a:pt x="708863" y="238576"/>
                  </a:lnTo>
                  <a:lnTo>
                    <a:pt x="723144" y="214834"/>
                  </a:lnTo>
                  <a:lnTo>
                    <a:pt x="732888" y="188496"/>
                  </a:lnTo>
                  <a:lnTo>
                    <a:pt x="737566" y="160096"/>
                  </a:lnTo>
                  <a:lnTo>
                    <a:pt x="737908" y="149898"/>
                  </a:lnTo>
                  <a:lnTo>
                    <a:pt x="737196" y="135196"/>
                  </a:lnTo>
                  <a:lnTo>
                    <a:pt x="731702" y="107072"/>
                  </a:lnTo>
                  <a:lnTo>
                    <a:pt x="721223" y="81097"/>
                  </a:lnTo>
                  <a:lnTo>
                    <a:pt x="706291" y="57801"/>
                  </a:lnTo>
                  <a:lnTo>
                    <a:pt x="687436" y="37714"/>
                  </a:lnTo>
                  <a:lnTo>
                    <a:pt x="665189" y="21367"/>
                  </a:lnTo>
                  <a:lnTo>
                    <a:pt x="640082" y="9291"/>
                  </a:lnTo>
                  <a:lnTo>
                    <a:pt x="612646" y="2014"/>
                  </a:lnTo>
                  <a:lnTo>
                    <a:pt x="588010" y="0"/>
                  </a:lnTo>
                  <a:lnTo>
                    <a:pt x="149898" y="0"/>
                  </a:lnTo>
                  <a:close/>
                </a:path>
              </a:pathLst>
            </a:custGeom>
            <a:ln w="6350">
              <a:solidFill>
                <a:srgbClr val="000000"/>
              </a:solidFill>
            </a:ln>
          </p:spPr>
          <p:txBody>
            <a:bodyPr wrap="square" lIns="0" tIns="0" rIns="0" bIns="0" rtlCol="0">
              <a:noAutofit/>
            </a:bodyPr>
            <a:lstStyle/>
            <a:p>
              <a:endParaRPr/>
            </a:p>
          </p:txBody>
        </p:sp>
        <p:sp>
          <p:nvSpPr>
            <p:cNvPr id="31" name="object 31"/>
            <p:cNvSpPr/>
            <p:nvPr/>
          </p:nvSpPr>
          <p:spPr>
            <a:xfrm>
              <a:off x="975174" y="6481638"/>
              <a:ext cx="737908" cy="299783"/>
            </a:xfrm>
            <a:custGeom>
              <a:avLst/>
              <a:gdLst/>
              <a:ahLst/>
              <a:cxnLst/>
              <a:rect l="l" t="t" r="r" b="b"/>
              <a:pathLst>
                <a:path w="737908" h="299783">
                  <a:moveTo>
                    <a:pt x="149898" y="0"/>
                  </a:moveTo>
                  <a:lnTo>
                    <a:pt x="120902" y="2802"/>
                  </a:lnTo>
                  <a:lnTo>
                    <a:pt x="93788" y="10854"/>
                  </a:lnTo>
                  <a:lnTo>
                    <a:pt x="69086" y="23626"/>
                  </a:lnTo>
                  <a:lnTo>
                    <a:pt x="47328" y="40587"/>
                  </a:lnTo>
                  <a:lnTo>
                    <a:pt x="29044" y="61204"/>
                  </a:lnTo>
                  <a:lnTo>
                    <a:pt x="14764" y="84947"/>
                  </a:lnTo>
                  <a:lnTo>
                    <a:pt x="5020" y="111285"/>
                  </a:lnTo>
                  <a:lnTo>
                    <a:pt x="342" y="139687"/>
                  </a:lnTo>
                  <a:lnTo>
                    <a:pt x="0" y="149898"/>
                  </a:lnTo>
                  <a:lnTo>
                    <a:pt x="711" y="164598"/>
                  </a:lnTo>
                  <a:lnTo>
                    <a:pt x="6205" y="192719"/>
                  </a:lnTo>
                  <a:lnTo>
                    <a:pt x="16683" y="218693"/>
                  </a:lnTo>
                  <a:lnTo>
                    <a:pt x="31615" y="241987"/>
                  </a:lnTo>
                  <a:lnTo>
                    <a:pt x="50470" y="262073"/>
                  </a:lnTo>
                  <a:lnTo>
                    <a:pt x="72718" y="278419"/>
                  </a:lnTo>
                  <a:lnTo>
                    <a:pt x="97827" y="290495"/>
                  </a:lnTo>
                  <a:lnTo>
                    <a:pt x="125267" y="297770"/>
                  </a:lnTo>
                  <a:lnTo>
                    <a:pt x="149898" y="299783"/>
                  </a:lnTo>
                  <a:lnTo>
                    <a:pt x="588010" y="299783"/>
                  </a:lnTo>
                  <a:lnTo>
                    <a:pt x="617003" y="296981"/>
                  </a:lnTo>
                  <a:lnTo>
                    <a:pt x="644116" y="288931"/>
                  </a:lnTo>
                  <a:lnTo>
                    <a:pt x="668818" y="276161"/>
                  </a:lnTo>
                  <a:lnTo>
                    <a:pt x="690577" y="259203"/>
                  </a:lnTo>
                  <a:lnTo>
                    <a:pt x="708863" y="238587"/>
                  </a:lnTo>
                  <a:lnTo>
                    <a:pt x="723144" y="214845"/>
                  </a:lnTo>
                  <a:lnTo>
                    <a:pt x="732888" y="188505"/>
                  </a:lnTo>
                  <a:lnTo>
                    <a:pt x="737566" y="160099"/>
                  </a:lnTo>
                  <a:lnTo>
                    <a:pt x="737908" y="149898"/>
                  </a:lnTo>
                  <a:lnTo>
                    <a:pt x="737196" y="135200"/>
                  </a:lnTo>
                  <a:lnTo>
                    <a:pt x="731702" y="107081"/>
                  </a:lnTo>
                  <a:lnTo>
                    <a:pt x="721223" y="81108"/>
                  </a:lnTo>
                  <a:lnTo>
                    <a:pt x="706291" y="57812"/>
                  </a:lnTo>
                  <a:lnTo>
                    <a:pt x="687436" y="37723"/>
                  </a:lnTo>
                  <a:lnTo>
                    <a:pt x="665189" y="21373"/>
                  </a:lnTo>
                  <a:lnTo>
                    <a:pt x="640082" y="9293"/>
                  </a:lnTo>
                  <a:lnTo>
                    <a:pt x="612646" y="2015"/>
                  </a:lnTo>
                  <a:lnTo>
                    <a:pt x="588010" y="0"/>
                  </a:lnTo>
                  <a:lnTo>
                    <a:pt x="149898" y="0"/>
                  </a:lnTo>
                  <a:close/>
                </a:path>
              </a:pathLst>
            </a:custGeom>
            <a:solidFill>
              <a:srgbClr val="AAE0F9"/>
            </a:solidFill>
          </p:spPr>
          <p:txBody>
            <a:bodyPr wrap="square" lIns="0" tIns="0" rIns="0" bIns="0" rtlCol="0">
              <a:noAutofit/>
            </a:bodyPr>
            <a:lstStyle/>
            <a:p>
              <a:endParaRPr/>
            </a:p>
          </p:txBody>
        </p:sp>
        <p:sp>
          <p:nvSpPr>
            <p:cNvPr id="32" name="object 32"/>
            <p:cNvSpPr/>
            <p:nvPr/>
          </p:nvSpPr>
          <p:spPr>
            <a:xfrm>
              <a:off x="975174" y="6481638"/>
              <a:ext cx="737908" cy="299783"/>
            </a:xfrm>
            <a:custGeom>
              <a:avLst/>
              <a:gdLst/>
              <a:ahLst/>
              <a:cxnLst/>
              <a:rect l="l" t="t" r="r" b="b"/>
              <a:pathLst>
                <a:path w="737908" h="299783">
                  <a:moveTo>
                    <a:pt x="149898" y="0"/>
                  </a:moveTo>
                  <a:lnTo>
                    <a:pt x="120902" y="2802"/>
                  </a:lnTo>
                  <a:lnTo>
                    <a:pt x="93788" y="10854"/>
                  </a:lnTo>
                  <a:lnTo>
                    <a:pt x="69086" y="23626"/>
                  </a:lnTo>
                  <a:lnTo>
                    <a:pt x="47328" y="40587"/>
                  </a:lnTo>
                  <a:lnTo>
                    <a:pt x="29044" y="61204"/>
                  </a:lnTo>
                  <a:lnTo>
                    <a:pt x="14764" y="84947"/>
                  </a:lnTo>
                  <a:lnTo>
                    <a:pt x="5020" y="111285"/>
                  </a:lnTo>
                  <a:lnTo>
                    <a:pt x="342" y="139687"/>
                  </a:lnTo>
                  <a:lnTo>
                    <a:pt x="0" y="149898"/>
                  </a:lnTo>
                  <a:lnTo>
                    <a:pt x="711" y="164598"/>
                  </a:lnTo>
                  <a:lnTo>
                    <a:pt x="6205" y="192719"/>
                  </a:lnTo>
                  <a:lnTo>
                    <a:pt x="16683" y="218693"/>
                  </a:lnTo>
                  <a:lnTo>
                    <a:pt x="31615" y="241987"/>
                  </a:lnTo>
                  <a:lnTo>
                    <a:pt x="50470" y="262073"/>
                  </a:lnTo>
                  <a:lnTo>
                    <a:pt x="72718" y="278419"/>
                  </a:lnTo>
                  <a:lnTo>
                    <a:pt x="97827" y="290495"/>
                  </a:lnTo>
                  <a:lnTo>
                    <a:pt x="125267" y="297770"/>
                  </a:lnTo>
                  <a:lnTo>
                    <a:pt x="149898" y="299783"/>
                  </a:lnTo>
                  <a:lnTo>
                    <a:pt x="588010" y="299783"/>
                  </a:lnTo>
                  <a:lnTo>
                    <a:pt x="617003" y="296981"/>
                  </a:lnTo>
                  <a:lnTo>
                    <a:pt x="644116" y="288931"/>
                  </a:lnTo>
                  <a:lnTo>
                    <a:pt x="668818" y="276161"/>
                  </a:lnTo>
                  <a:lnTo>
                    <a:pt x="690577" y="259203"/>
                  </a:lnTo>
                  <a:lnTo>
                    <a:pt x="708863" y="238587"/>
                  </a:lnTo>
                  <a:lnTo>
                    <a:pt x="723144" y="214845"/>
                  </a:lnTo>
                  <a:lnTo>
                    <a:pt x="732888" y="188505"/>
                  </a:lnTo>
                  <a:lnTo>
                    <a:pt x="737566" y="160099"/>
                  </a:lnTo>
                  <a:lnTo>
                    <a:pt x="737908" y="149898"/>
                  </a:lnTo>
                  <a:lnTo>
                    <a:pt x="737196" y="135200"/>
                  </a:lnTo>
                  <a:lnTo>
                    <a:pt x="731702" y="107081"/>
                  </a:lnTo>
                  <a:lnTo>
                    <a:pt x="721223" y="81108"/>
                  </a:lnTo>
                  <a:lnTo>
                    <a:pt x="706291" y="57812"/>
                  </a:lnTo>
                  <a:lnTo>
                    <a:pt x="687436" y="37723"/>
                  </a:lnTo>
                  <a:lnTo>
                    <a:pt x="665189" y="21373"/>
                  </a:lnTo>
                  <a:lnTo>
                    <a:pt x="640082" y="9293"/>
                  </a:lnTo>
                  <a:lnTo>
                    <a:pt x="612646" y="2015"/>
                  </a:lnTo>
                  <a:lnTo>
                    <a:pt x="588010" y="0"/>
                  </a:lnTo>
                  <a:lnTo>
                    <a:pt x="149898" y="0"/>
                  </a:lnTo>
                  <a:close/>
                </a:path>
              </a:pathLst>
            </a:custGeom>
            <a:ln w="6350">
              <a:solidFill>
                <a:srgbClr val="000000"/>
              </a:solidFill>
            </a:ln>
          </p:spPr>
          <p:txBody>
            <a:bodyPr wrap="square" lIns="0" tIns="0" rIns="0" bIns="0" rtlCol="0">
              <a:noAutofit/>
            </a:bodyPr>
            <a:lstStyle/>
            <a:p>
              <a:endParaRPr/>
            </a:p>
          </p:txBody>
        </p:sp>
        <p:sp>
          <p:nvSpPr>
            <p:cNvPr id="33" name="object 33"/>
            <p:cNvSpPr/>
            <p:nvPr/>
          </p:nvSpPr>
          <p:spPr>
            <a:xfrm>
              <a:off x="3364934" y="6481638"/>
              <a:ext cx="737908" cy="299783"/>
            </a:xfrm>
            <a:custGeom>
              <a:avLst/>
              <a:gdLst/>
              <a:ahLst/>
              <a:cxnLst/>
              <a:rect l="l" t="t" r="r" b="b"/>
              <a:pathLst>
                <a:path w="737908" h="299783">
                  <a:moveTo>
                    <a:pt x="149898" y="0"/>
                  </a:moveTo>
                  <a:lnTo>
                    <a:pt x="120902" y="2802"/>
                  </a:lnTo>
                  <a:lnTo>
                    <a:pt x="93788" y="10854"/>
                  </a:lnTo>
                  <a:lnTo>
                    <a:pt x="69086" y="23626"/>
                  </a:lnTo>
                  <a:lnTo>
                    <a:pt x="47328" y="40587"/>
                  </a:lnTo>
                  <a:lnTo>
                    <a:pt x="29044" y="61204"/>
                  </a:lnTo>
                  <a:lnTo>
                    <a:pt x="14764" y="84947"/>
                  </a:lnTo>
                  <a:lnTo>
                    <a:pt x="5020" y="111285"/>
                  </a:lnTo>
                  <a:lnTo>
                    <a:pt x="342" y="139687"/>
                  </a:lnTo>
                  <a:lnTo>
                    <a:pt x="0" y="149898"/>
                  </a:lnTo>
                  <a:lnTo>
                    <a:pt x="711" y="164598"/>
                  </a:lnTo>
                  <a:lnTo>
                    <a:pt x="6205" y="192719"/>
                  </a:lnTo>
                  <a:lnTo>
                    <a:pt x="16683" y="218693"/>
                  </a:lnTo>
                  <a:lnTo>
                    <a:pt x="31615" y="241987"/>
                  </a:lnTo>
                  <a:lnTo>
                    <a:pt x="50470" y="262073"/>
                  </a:lnTo>
                  <a:lnTo>
                    <a:pt x="72718" y="278419"/>
                  </a:lnTo>
                  <a:lnTo>
                    <a:pt x="97827" y="290495"/>
                  </a:lnTo>
                  <a:lnTo>
                    <a:pt x="125267" y="297770"/>
                  </a:lnTo>
                  <a:lnTo>
                    <a:pt x="149898" y="299783"/>
                  </a:lnTo>
                  <a:lnTo>
                    <a:pt x="588010" y="299783"/>
                  </a:lnTo>
                  <a:lnTo>
                    <a:pt x="617003" y="296981"/>
                  </a:lnTo>
                  <a:lnTo>
                    <a:pt x="644116" y="288931"/>
                  </a:lnTo>
                  <a:lnTo>
                    <a:pt x="668818" y="276161"/>
                  </a:lnTo>
                  <a:lnTo>
                    <a:pt x="690577" y="259203"/>
                  </a:lnTo>
                  <a:lnTo>
                    <a:pt x="708863" y="238587"/>
                  </a:lnTo>
                  <a:lnTo>
                    <a:pt x="723144" y="214845"/>
                  </a:lnTo>
                  <a:lnTo>
                    <a:pt x="732888" y="188505"/>
                  </a:lnTo>
                  <a:lnTo>
                    <a:pt x="737566" y="160099"/>
                  </a:lnTo>
                  <a:lnTo>
                    <a:pt x="737908" y="149898"/>
                  </a:lnTo>
                  <a:lnTo>
                    <a:pt x="737196" y="135200"/>
                  </a:lnTo>
                  <a:lnTo>
                    <a:pt x="731702" y="107081"/>
                  </a:lnTo>
                  <a:lnTo>
                    <a:pt x="721223" y="81108"/>
                  </a:lnTo>
                  <a:lnTo>
                    <a:pt x="706291" y="57812"/>
                  </a:lnTo>
                  <a:lnTo>
                    <a:pt x="687436" y="37723"/>
                  </a:lnTo>
                  <a:lnTo>
                    <a:pt x="665189" y="21373"/>
                  </a:lnTo>
                  <a:lnTo>
                    <a:pt x="640082" y="9293"/>
                  </a:lnTo>
                  <a:lnTo>
                    <a:pt x="612646" y="2015"/>
                  </a:lnTo>
                  <a:lnTo>
                    <a:pt x="588010" y="0"/>
                  </a:lnTo>
                  <a:lnTo>
                    <a:pt x="149898" y="0"/>
                  </a:lnTo>
                  <a:close/>
                </a:path>
              </a:pathLst>
            </a:custGeom>
            <a:ln w="6350">
              <a:solidFill>
                <a:srgbClr val="000000"/>
              </a:solidFill>
            </a:ln>
          </p:spPr>
          <p:txBody>
            <a:bodyPr wrap="square" lIns="0" tIns="0" rIns="0" bIns="0" rtlCol="0">
              <a:noAutofit/>
            </a:bodyPr>
            <a:lstStyle/>
            <a:p>
              <a:endParaRPr/>
            </a:p>
          </p:txBody>
        </p:sp>
        <p:sp>
          <p:nvSpPr>
            <p:cNvPr id="18" name="object 18"/>
            <p:cNvSpPr txBox="1"/>
            <p:nvPr/>
          </p:nvSpPr>
          <p:spPr>
            <a:xfrm>
              <a:off x="437300" y="1183325"/>
              <a:ext cx="4517453" cy="304800"/>
            </a:xfrm>
            <a:prstGeom prst="rect">
              <a:avLst/>
            </a:prstGeom>
          </p:spPr>
          <p:txBody>
            <a:bodyPr wrap="square" lIns="0" tIns="7302" rIns="0" bIns="0" rtlCol="0">
              <a:noAutofit/>
            </a:bodyPr>
            <a:lstStyle/>
            <a:p>
              <a:pPr marL="12700" algn="just"/>
              <a:r>
                <a:rPr lang="es-ES" sz="1000" dirty="0">
                  <a:latin typeface="Malgun Gothic"/>
                  <a:cs typeface="Malgun Gothic"/>
                </a:rPr>
                <a:t>Vosotros sois la sal de la tierra; pero si la sal se desvaneciere, ¿con qué será salada? No sirve más para nada, sino para ser echada fuera y hollada por los hombres.</a:t>
              </a:r>
              <a:r>
                <a:rPr sz="1000" dirty="0">
                  <a:latin typeface="Malgun Gothic"/>
                  <a:cs typeface="Malgun Gothic"/>
                </a:rPr>
                <a:t> (</a:t>
              </a:r>
              <a:r>
                <a:rPr lang="es-ES" sz="1000" dirty="0">
                  <a:latin typeface="Malgun Gothic"/>
                  <a:cs typeface="Malgun Gothic"/>
                </a:rPr>
                <a:t>Mt</a:t>
              </a:r>
              <a:r>
                <a:rPr sz="1000" dirty="0">
                  <a:latin typeface="Malgun Gothic"/>
                  <a:cs typeface="Malgun Gothic"/>
                </a:rPr>
                <a:t> 5:13)</a:t>
              </a:r>
            </a:p>
          </p:txBody>
        </p:sp>
        <p:sp>
          <p:nvSpPr>
            <p:cNvPr id="17" name="object 17"/>
            <p:cNvSpPr txBox="1"/>
            <p:nvPr/>
          </p:nvSpPr>
          <p:spPr>
            <a:xfrm>
              <a:off x="437300" y="1714500"/>
              <a:ext cx="4517466" cy="457200"/>
            </a:xfrm>
            <a:prstGeom prst="rect">
              <a:avLst/>
            </a:prstGeom>
          </p:spPr>
          <p:txBody>
            <a:bodyPr wrap="square" lIns="0" tIns="7302" rIns="0" bIns="0" rtlCol="0">
              <a:noAutofit/>
            </a:bodyPr>
            <a:lstStyle/>
            <a:p>
              <a:pPr marL="12700" marR="0" algn="just"/>
              <a:r>
                <a:rPr sz="1000" dirty="0">
                  <a:latin typeface="Malgun Gothic"/>
                  <a:cs typeface="Malgun Gothic"/>
                </a:rPr>
                <a:t>You are the salt of the earth; but if the salt loses its flavor, how shall it be seasoned? It is then good for nothing but to be thrown out and trampled underfoot</a:t>
              </a:r>
              <a:r>
                <a:rPr lang="es-ES" sz="1000" dirty="0">
                  <a:latin typeface="Malgun Gothic"/>
                  <a:cs typeface="Malgun Gothic"/>
                </a:rPr>
                <a:t> </a:t>
              </a:r>
              <a:r>
                <a:rPr sz="1000" dirty="0">
                  <a:latin typeface="Malgun Gothic"/>
                  <a:cs typeface="Malgun Gothic"/>
                </a:rPr>
                <a:t>by men. (Mt 5:13)</a:t>
              </a:r>
            </a:p>
          </p:txBody>
        </p:sp>
        <p:sp>
          <p:nvSpPr>
            <p:cNvPr id="16" name="object 16"/>
            <p:cNvSpPr txBox="1"/>
            <p:nvPr/>
          </p:nvSpPr>
          <p:spPr>
            <a:xfrm>
              <a:off x="534179" y="25085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15" name="object 15"/>
            <p:cNvSpPr txBox="1"/>
            <p:nvPr/>
          </p:nvSpPr>
          <p:spPr>
            <a:xfrm>
              <a:off x="808099" y="2508364"/>
              <a:ext cx="2912160" cy="139700"/>
            </a:xfrm>
            <a:prstGeom prst="rect">
              <a:avLst/>
            </a:prstGeom>
          </p:spPr>
          <p:txBody>
            <a:bodyPr wrap="square" lIns="0" tIns="6635" rIns="0" bIns="0" rtlCol="0">
              <a:noAutofit/>
            </a:bodyPr>
            <a:lstStyle/>
            <a:p>
              <a:pPr marL="12700" algn="just">
                <a:lnSpc>
                  <a:spcPts val="1045"/>
                </a:lnSpc>
              </a:pPr>
              <a:r>
                <a:rPr lang="es-ES" sz="900" dirty="0">
                  <a:latin typeface="Malgun Gothic" pitchFamily="34" charset="-127"/>
                  <a:ea typeface="Malgun Gothic" pitchFamily="34" charset="-127"/>
                  <a:cs typeface="Malgun Gothic"/>
                </a:rPr>
                <a:t>Subraya las palabras o frases clave en el versículo.</a:t>
              </a:r>
            </a:p>
          </p:txBody>
        </p:sp>
        <p:sp>
          <p:nvSpPr>
            <p:cNvPr id="14" name="object 14"/>
            <p:cNvSpPr txBox="1"/>
            <p:nvPr/>
          </p:nvSpPr>
          <p:spPr>
            <a:xfrm>
              <a:off x="534179" y="2966478"/>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13" name="object 13"/>
            <p:cNvSpPr txBox="1"/>
            <p:nvPr/>
          </p:nvSpPr>
          <p:spPr>
            <a:xfrm>
              <a:off x="808099" y="2966264"/>
              <a:ext cx="3294743" cy="139700"/>
            </a:xfrm>
            <a:prstGeom prst="rect">
              <a:avLst/>
            </a:prstGeom>
          </p:spPr>
          <p:txBody>
            <a:bodyPr wrap="square" lIns="0" tIns="6635" rIns="0" bIns="0" rtlCol="0">
              <a:noAutofit/>
            </a:bodyPr>
            <a:lstStyle/>
            <a:p>
              <a:pPr marL="12700" algn="just">
                <a:lnSpc>
                  <a:spcPts val="1045"/>
                </a:lnSpc>
              </a:pPr>
              <a:r>
                <a:rPr lang="es-ES" sz="900" dirty="0">
                  <a:latin typeface="Malgun Gothic"/>
                  <a:cs typeface="Malgun Gothic"/>
                </a:rPr>
                <a:t>¿Qué tienen en común la sal y el cristiano?</a:t>
              </a:r>
            </a:p>
          </p:txBody>
        </p:sp>
        <p:sp>
          <p:nvSpPr>
            <p:cNvPr id="10" name="object 10"/>
            <p:cNvSpPr txBox="1"/>
            <p:nvPr/>
          </p:nvSpPr>
          <p:spPr>
            <a:xfrm>
              <a:off x="537780" y="46516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9" name="object 9"/>
            <p:cNvSpPr txBox="1"/>
            <p:nvPr/>
          </p:nvSpPr>
          <p:spPr>
            <a:xfrm>
              <a:off x="811699" y="4651463"/>
              <a:ext cx="2806389" cy="139700"/>
            </a:xfrm>
            <a:prstGeom prst="rect">
              <a:avLst/>
            </a:prstGeom>
          </p:spPr>
          <p:txBody>
            <a:bodyPr wrap="square" lIns="0" tIns="6635" rIns="0" bIns="0" rtlCol="0">
              <a:noAutofit/>
            </a:bodyPr>
            <a:lstStyle/>
            <a:p>
              <a:pPr marL="12700">
                <a:lnSpc>
                  <a:spcPts val="1045"/>
                </a:lnSpc>
              </a:pPr>
              <a:r>
                <a:rPr lang="es-ES" sz="900" dirty="0">
                  <a:latin typeface="Malgun Gothic"/>
                  <a:cs typeface="Malgun Gothic"/>
                </a:rPr>
                <a:t>Escribe la relación familiar de Lot </a:t>
              </a:r>
              <a:r>
                <a:rPr sz="900" dirty="0">
                  <a:latin typeface="Malgun Gothic"/>
                  <a:cs typeface="Malgun Gothic"/>
                </a:rPr>
                <a:t>(</a:t>
              </a:r>
              <a:r>
                <a:rPr lang="es-ES" sz="900" dirty="0">
                  <a:latin typeface="Malgun Gothic"/>
                  <a:cs typeface="Malgun Gothic"/>
                </a:rPr>
                <a:t>Gn</a:t>
              </a:r>
              <a:r>
                <a:rPr sz="900" dirty="0">
                  <a:latin typeface="Malgun Gothic"/>
                  <a:cs typeface="Malgun Gothic"/>
                </a:rPr>
                <a:t> 11:26~27).</a:t>
              </a:r>
            </a:p>
          </p:txBody>
        </p:sp>
        <p:sp>
          <p:nvSpPr>
            <p:cNvPr id="8" name="object 8"/>
            <p:cNvSpPr txBox="1"/>
            <p:nvPr/>
          </p:nvSpPr>
          <p:spPr>
            <a:xfrm>
              <a:off x="2415767" y="5230538"/>
              <a:ext cx="252856" cy="139700"/>
            </a:xfrm>
            <a:prstGeom prst="rect">
              <a:avLst/>
            </a:prstGeom>
          </p:spPr>
          <p:txBody>
            <a:bodyPr wrap="square" lIns="0" tIns="6635" rIns="0" bIns="0" rtlCol="0">
              <a:noAutofit/>
            </a:bodyPr>
            <a:lstStyle/>
            <a:p>
              <a:pPr marL="12700">
                <a:lnSpc>
                  <a:spcPts val="1045"/>
                </a:lnSpc>
              </a:pPr>
              <a:r>
                <a:rPr lang="es-ES" sz="900" dirty="0">
                  <a:latin typeface="Malgun Gothic"/>
                  <a:cs typeface="Malgun Gothic"/>
                </a:rPr>
                <a:t>Taré</a:t>
              </a:r>
              <a:endParaRPr sz="900" dirty="0">
                <a:latin typeface="Malgun Gothic"/>
                <a:cs typeface="Malgun Gothic"/>
              </a:endParaRPr>
            </a:p>
          </p:txBody>
        </p:sp>
        <p:sp>
          <p:nvSpPr>
            <p:cNvPr id="7" name="object 7"/>
            <p:cNvSpPr txBox="1"/>
            <p:nvPr/>
          </p:nvSpPr>
          <p:spPr>
            <a:xfrm>
              <a:off x="2355854" y="5975317"/>
              <a:ext cx="380993" cy="139700"/>
            </a:xfrm>
            <a:prstGeom prst="rect">
              <a:avLst/>
            </a:prstGeom>
          </p:spPr>
          <p:txBody>
            <a:bodyPr wrap="square" lIns="0" tIns="6635" rIns="0" bIns="0" rtlCol="0">
              <a:noAutofit/>
            </a:bodyPr>
            <a:lstStyle/>
            <a:p>
              <a:pPr marL="12700">
                <a:lnSpc>
                  <a:spcPts val="1045"/>
                </a:lnSpc>
              </a:pPr>
              <a:r>
                <a:rPr lang="es-ES" sz="900" dirty="0">
                  <a:latin typeface="Malgun Gothic"/>
                  <a:cs typeface="Malgun Gothic"/>
                </a:rPr>
                <a:t>Nacor</a:t>
              </a:r>
              <a:endParaRPr sz="900" dirty="0">
                <a:latin typeface="Malgun Gothic"/>
                <a:cs typeface="Malgun Gothic"/>
              </a:endParaRPr>
            </a:p>
          </p:txBody>
        </p:sp>
        <p:sp>
          <p:nvSpPr>
            <p:cNvPr id="6" name="object 6"/>
            <p:cNvSpPr txBox="1"/>
            <p:nvPr/>
          </p:nvSpPr>
          <p:spPr>
            <a:xfrm>
              <a:off x="3575050" y="5975317"/>
              <a:ext cx="341109" cy="139700"/>
            </a:xfrm>
            <a:prstGeom prst="rect">
              <a:avLst/>
            </a:prstGeom>
          </p:spPr>
          <p:txBody>
            <a:bodyPr wrap="square" lIns="0" tIns="6635" rIns="0" bIns="0" rtlCol="0">
              <a:noAutofit/>
            </a:bodyPr>
            <a:lstStyle/>
            <a:p>
              <a:pPr marL="12700">
                <a:lnSpc>
                  <a:spcPts val="1045"/>
                </a:lnSpc>
              </a:pPr>
              <a:r>
                <a:rPr lang="es-ES" sz="900" dirty="0">
                  <a:latin typeface="Malgun Gothic"/>
                  <a:cs typeface="Malgun Gothic"/>
                </a:rPr>
                <a:t>Harán</a:t>
              </a:r>
              <a:endParaRPr sz="900" dirty="0">
                <a:latin typeface="Malgun Gothic"/>
                <a:cs typeface="Malgun Gothic"/>
              </a:endParaRPr>
            </a:p>
          </p:txBody>
        </p:sp>
        <p:sp>
          <p:nvSpPr>
            <p:cNvPr id="5" name="object 5"/>
            <p:cNvSpPr txBox="1"/>
            <p:nvPr/>
          </p:nvSpPr>
          <p:spPr>
            <a:xfrm>
              <a:off x="1194430" y="6558246"/>
              <a:ext cx="271757" cy="148403"/>
            </a:xfrm>
            <a:prstGeom prst="rect">
              <a:avLst/>
            </a:prstGeom>
          </p:spPr>
          <p:txBody>
            <a:bodyPr wrap="square" lIns="0" tIns="6635" rIns="0" bIns="0" rtlCol="0">
              <a:noAutofit/>
            </a:bodyPr>
            <a:lstStyle/>
            <a:p>
              <a:pPr marL="12700">
                <a:lnSpc>
                  <a:spcPts val="1045"/>
                </a:lnSpc>
              </a:pPr>
              <a:r>
                <a:rPr lang="es-ES" sz="900" dirty="0">
                  <a:latin typeface="Malgun Gothic"/>
                  <a:cs typeface="Malgun Gothic"/>
                </a:rPr>
                <a:t>Isaac</a:t>
              </a:r>
              <a:endParaRPr sz="900" dirty="0">
                <a:latin typeface="Malgun Gothic"/>
                <a:cs typeface="Malgun Gothic"/>
              </a:endParaRPr>
            </a:p>
          </p:txBody>
        </p:sp>
        <p:sp>
          <p:nvSpPr>
            <p:cNvPr id="4" name="object 4"/>
            <p:cNvSpPr txBox="1"/>
            <p:nvPr/>
          </p:nvSpPr>
          <p:spPr>
            <a:xfrm>
              <a:off x="174100" y="759419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72</a:t>
              </a:r>
              <a:endParaRPr sz="1000">
                <a:latin typeface="Times New Roman"/>
                <a:cs typeface="Times New Roman"/>
              </a:endParaRPr>
            </a:p>
          </p:txBody>
        </p:sp>
        <p:sp>
          <p:nvSpPr>
            <p:cNvPr id="3" name="object 3"/>
            <p:cNvSpPr txBox="1"/>
            <p:nvPr/>
          </p:nvSpPr>
          <p:spPr>
            <a:xfrm>
              <a:off x="550363" y="910645"/>
              <a:ext cx="4286643"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62993" y="2164345"/>
              <a:ext cx="4286643" cy="152400"/>
            </a:xfrm>
            <a:prstGeom prst="rect">
              <a:avLst/>
            </a:prstGeom>
          </p:spPr>
          <p:txBody>
            <a:bodyPr wrap="square" lIns="0" tIns="0" rIns="0" bIns="0" rtlCol="0">
              <a:noAutofit/>
            </a:bodyPr>
            <a:lstStyle/>
            <a:p>
              <a:pPr marL="25400">
                <a:lnSpc>
                  <a:spcPts val="1000"/>
                </a:lnSpc>
              </a:pPr>
              <a:endParaRPr sz="1000"/>
            </a:p>
          </p:txBody>
        </p:sp>
        <p:sp>
          <p:nvSpPr>
            <p:cNvPr id="68" name="object 11">
              <a:extLst>
                <a:ext uri="{FF2B5EF4-FFF2-40B4-BE49-F238E27FC236}">
                  <a16:creationId xmlns:a16="http://schemas.microsoft.com/office/drawing/2014/main" id="{2E03F2B0-B9F2-4DC8-A9EA-4A07D920E33F}"/>
                </a:ext>
              </a:extLst>
            </p:cNvPr>
            <p:cNvSpPr txBox="1"/>
            <p:nvPr/>
          </p:nvSpPr>
          <p:spPr>
            <a:xfrm>
              <a:off x="514218" y="495300"/>
              <a:ext cx="3365632" cy="306188"/>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Escríbelas en la tabla de tu corazón (Recitación)</a:t>
              </a:r>
              <a:endParaRPr sz="1000" dirty="0">
                <a:latin typeface="Times New Roman"/>
                <a:cs typeface="Times New Roman"/>
              </a:endParaRPr>
            </a:p>
          </p:txBody>
        </p:sp>
        <p:sp>
          <p:nvSpPr>
            <p:cNvPr id="69" name="object 11">
              <a:extLst>
                <a:ext uri="{FF2B5EF4-FFF2-40B4-BE49-F238E27FC236}">
                  <a16:creationId xmlns:a16="http://schemas.microsoft.com/office/drawing/2014/main" id="{CCC3AAA3-FA7F-46E5-A698-AA57D9969754}"/>
                </a:ext>
              </a:extLst>
            </p:cNvPr>
            <p:cNvSpPr txBox="1"/>
            <p:nvPr/>
          </p:nvSpPr>
          <p:spPr>
            <a:xfrm>
              <a:off x="519269" y="3848100"/>
              <a:ext cx="240566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Cambiar mi mente a la palabra</a:t>
              </a:r>
              <a:endParaRPr sz="1000" dirty="0">
                <a:latin typeface="Times New Roman"/>
                <a:cs typeface="Times New Roman"/>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그룹 14">
            <a:extLst>
              <a:ext uri="{FF2B5EF4-FFF2-40B4-BE49-F238E27FC236}">
                <a16:creationId xmlns:a16="http://schemas.microsoft.com/office/drawing/2014/main" id="{E95609B2-EEE1-4D59-9867-4688D7F1D277}"/>
              </a:ext>
            </a:extLst>
          </p:cNvPr>
          <p:cNvGrpSpPr/>
          <p:nvPr/>
        </p:nvGrpSpPr>
        <p:grpSpPr>
          <a:xfrm>
            <a:off x="545287" y="933997"/>
            <a:ext cx="4706113" cy="6812602"/>
            <a:chOff x="545287" y="933997"/>
            <a:chExt cx="4706113" cy="6812602"/>
          </a:xfrm>
        </p:grpSpPr>
        <p:sp>
          <p:nvSpPr>
            <p:cNvPr id="13" name="object 13"/>
            <p:cNvSpPr/>
            <p:nvPr/>
          </p:nvSpPr>
          <p:spPr>
            <a:xfrm>
              <a:off x="545294" y="31388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14" name="object 14"/>
            <p:cNvSpPr/>
            <p:nvPr/>
          </p:nvSpPr>
          <p:spPr>
            <a:xfrm>
              <a:off x="582836" y="3176438"/>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11" name="object 11"/>
            <p:cNvSpPr/>
            <p:nvPr/>
          </p:nvSpPr>
          <p:spPr>
            <a:xfrm>
              <a:off x="545294" y="51657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12" name="object 12"/>
            <p:cNvSpPr/>
            <p:nvPr/>
          </p:nvSpPr>
          <p:spPr>
            <a:xfrm>
              <a:off x="582836" y="52033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9" name="object 9"/>
            <p:cNvSpPr/>
            <p:nvPr/>
          </p:nvSpPr>
          <p:spPr>
            <a:xfrm>
              <a:off x="545287" y="9339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10" name="object 10"/>
            <p:cNvSpPr/>
            <p:nvPr/>
          </p:nvSpPr>
          <p:spPr>
            <a:xfrm>
              <a:off x="582828" y="971538"/>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8" name="object 8"/>
            <p:cNvSpPr txBox="1"/>
            <p:nvPr/>
          </p:nvSpPr>
          <p:spPr>
            <a:xfrm>
              <a:off x="633072" y="992479"/>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7" name="object 7"/>
            <p:cNvSpPr txBox="1"/>
            <p:nvPr/>
          </p:nvSpPr>
          <p:spPr>
            <a:xfrm>
              <a:off x="906992" y="992262"/>
              <a:ext cx="4052954" cy="276859"/>
            </a:xfrm>
            <a:prstGeom prst="rect">
              <a:avLst/>
            </a:prstGeom>
          </p:spPr>
          <p:txBody>
            <a:bodyPr wrap="square" lIns="0" tIns="6635" rIns="0" bIns="0" rtlCol="0">
              <a:noAutofit/>
            </a:bodyPr>
            <a:lstStyle/>
            <a:p>
              <a:pPr marL="12700" algn="just"/>
              <a:r>
                <a:rPr lang="es-ES" sz="900" dirty="0">
                  <a:latin typeface="Malgun Gothic"/>
                  <a:cs typeface="Malgun Gothic"/>
                </a:rPr>
                <a:t>Averigua por qué Lot eligió Sodoma y qué estaba mal </a:t>
              </a:r>
              <a:r>
                <a:rPr sz="900" dirty="0">
                  <a:latin typeface="Malgun Gothic"/>
                  <a:cs typeface="Malgun Gothic"/>
                </a:rPr>
                <a:t>(</a:t>
              </a:r>
              <a:r>
                <a:rPr lang="es-ES" sz="900" dirty="0">
                  <a:latin typeface="Malgun Gothic"/>
                  <a:cs typeface="Malgun Gothic"/>
                </a:rPr>
                <a:t>Gn</a:t>
              </a:r>
              <a:r>
                <a:rPr sz="900" dirty="0">
                  <a:latin typeface="Malgun Gothic"/>
                  <a:cs typeface="Malgun Gothic"/>
                </a:rPr>
                <a:t> 13:10, </a:t>
              </a:r>
              <a:r>
                <a:rPr lang="es-ES" sz="900" dirty="0">
                  <a:latin typeface="Malgun Gothic"/>
                  <a:cs typeface="Malgun Gothic"/>
                </a:rPr>
                <a:t>2Co</a:t>
              </a:r>
              <a:r>
                <a:rPr sz="900" dirty="0">
                  <a:latin typeface="Malgun Gothic"/>
                  <a:cs typeface="Malgun Gothic"/>
                </a:rPr>
                <a:t> 4:18, </a:t>
              </a:r>
              <a:r>
                <a:rPr lang="es-ES" sz="900" dirty="0">
                  <a:latin typeface="Malgun Gothic"/>
                  <a:cs typeface="Malgun Gothic"/>
                </a:rPr>
                <a:t>1Jn</a:t>
              </a:r>
              <a:r>
                <a:rPr sz="900" dirty="0">
                  <a:latin typeface="Malgun Gothic"/>
                  <a:cs typeface="Malgun Gothic"/>
                </a:rPr>
                <a:t> 2:15~17).</a:t>
              </a:r>
            </a:p>
          </p:txBody>
        </p:sp>
        <p:sp>
          <p:nvSpPr>
            <p:cNvPr id="6" name="object 6"/>
            <p:cNvSpPr txBox="1"/>
            <p:nvPr/>
          </p:nvSpPr>
          <p:spPr>
            <a:xfrm>
              <a:off x="633079" y="3197378"/>
              <a:ext cx="129073"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3</a:t>
              </a:r>
              <a:endParaRPr sz="1200">
                <a:latin typeface="Impact"/>
                <a:cs typeface="Impact"/>
              </a:endParaRPr>
            </a:p>
          </p:txBody>
        </p:sp>
        <p:sp>
          <p:nvSpPr>
            <p:cNvPr id="5" name="object 5"/>
            <p:cNvSpPr txBox="1"/>
            <p:nvPr/>
          </p:nvSpPr>
          <p:spPr>
            <a:xfrm>
              <a:off x="906999" y="3197164"/>
              <a:ext cx="4032757" cy="276860"/>
            </a:xfrm>
            <a:prstGeom prst="rect">
              <a:avLst/>
            </a:prstGeom>
          </p:spPr>
          <p:txBody>
            <a:bodyPr wrap="square" lIns="0" tIns="6635" rIns="0" bIns="0" rtlCol="0">
              <a:noAutofit/>
            </a:bodyPr>
            <a:lstStyle/>
            <a:p>
              <a:pPr marL="12700" algn="just"/>
              <a:r>
                <a:rPr lang="es-ES" sz="900" dirty="0">
                  <a:latin typeface="Malgun Gothic"/>
                  <a:cs typeface="Malgun Gothic"/>
                </a:rPr>
                <a:t>¿Quién se convirtió en estatua de sal entre los que se escaparon cuando Dios destruyó Sodoma y Gomorra, y por qué se convirtió en estatua de sal (Gn 19:12~17, 23~26, Lc 17:28~32)?</a:t>
              </a:r>
            </a:p>
          </p:txBody>
        </p:sp>
        <p:sp>
          <p:nvSpPr>
            <p:cNvPr id="4" name="object 4"/>
            <p:cNvSpPr txBox="1"/>
            <p:nvPr/>
          </p:nvSpPr>
          <p:spPr>
            <a:xfrm>
              <a:off x="633079" y="5224277"/>
              <a:ext cx="124385"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4</a:t>
              </a:r>
              <a:endParaRPr sz="1200">
                <a:latin typeface="Impact"/>
                <a:cs typeface="Impact"/>
              </a:endParaRPr>
            </a:p>
          </p:txBody>
        </p:sp>
        <p:sp>
          <p:nvSpPr>
            <p:cNvPr id="3" name="object 3"/>
            <p:cNvSpPr txBox="1"/>
            <p:nvPr/>
          </p:nvSpPr>
          <p:spPr>
            <a:xfrm>
              <a:off x="906999" y="5224063"/>
              <a:ext cx="4052943" cy="414020"/>
            </a:xfrm>
            <a:prstGeom prst="rect">
              <a:avLst/>
            </a:prstGeom>
          </p:spPr>
          <p:txBody>
            <a:bodyPr wrap="square" lIns="0" tIns="6635" rIns="0" bIns="0" rtlCol="0">
              <a:noAutofit/>
            </a:bodyPr>
            <a:lstStyle/>
            <a:p>
              <a:pPr marL="12700" algn="just"/>
              <a:r>
                <a:rPr lang="es-ES" sz="900" dirty="0">
                  <a:latin typeface="Malgun Gothic"/>
                  <a:cs typeface="Malgun Gothic"/>
                </a:rPr>
                <a:t>Cuando Sodoma y Gomorra fueron destruidas por el juicio de fuego de Dios, Lot apenas se salvó. Después de ver el final de Lot, escribe las lecciones que el cristiano salvo debe recibir y comparte comunión(Mt 5:13, Jn 15:4~6, 1Co 3:15, 2P 2:6~8).</a:t>
              </a:r>
            </a:p>
          </p:txBody>
        </p:sp>
        <p:sp>
          <p:nvSpPr>
            <p:cNvPr id="2" name="object 2"/>
            <p:cNvSpPr txBox="1"/>
            <p:nvPr/>
          </p:nvSpPr>
          <p:spPr>
            <a:xfrm>
              <a:off x="5079950" y="759419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73</a:t>
              </a:r>
              <a:endParaRPr sz="1000">
                <a:latin typeface="Times New Roman"/>
                <a:cs typeface="Times New Roman"/>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그룹 34">
            <a:extLst>
              <a:ext uri="{FF2B5EF4-FFF2-40B4-BE49-F238E27FC236}">
                <a16:creationId xmlns:a16="http://schemas.microsoft.com/office/drawing/2014/main" id="{B349F924-FE2B-427C-80DC-A34AD9F95772}"/>
              </a:ext>
            </a:extLst>
          </p:cNvPr>
          <p:cNvGrpSpPr/>
          <p:nvPr/>
        </p:nvGrpSpPr>
        <p:grpSpPr>
          <a:xfrm>
            <a:off x="0" y="47940"/>
            <a:ext cx="5491045" cy="7896213"/>
            <a:chOff x="0" y="-12"/>
            <a:chExt cx="5707629" cy="8207665"/>
          </a:xfrm>
        </p:grpSpPr>
        <p:sp>
          <p:nvSpPr>
            <p:cNvPr id="96" name="object 96"/>
            <p:cNvSpPr/>
            <p:nvPr/>
          </p:nvSpPr>
          <p:spPr>
            <a:xfrm>
              <a:off x="154248"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38" name="object 38"/>
            <p:cNvSpPr/>
            <p:nvPr/>
          </p:nvSpPr>
          <p:spPr>
            <a:xfrm>
              <a:off x="0" y="-12"/>
              <a:ext cx="154247"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sz="1779" dirty="0"/>
            </a:p>
          </p:txBody>
        </p:sp>
        <p:sp>
          <p:nvSpPr>
            <p:cNvPr id="39" name="object 39"/>
            <p:cNvSpPr/>
            <p:nvPr/>
          </p:nvSpPr>
          <p:spPr>
            <a:xfrm>
              <a:off x="290742"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0" name="object 40"/>
            <p:cNvSpPr/>
            <p:nvPr/>
          </p:nvSpPr>
          <p:spPr>
            <a:xfrm>
              <a:off x="5140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1" name="object 41"/>
            <p:cNvSpPr/>
            <p:nvPr/>
          </p:nvSpPr>
          <p:spPr>
            <a:xfrm>
              <a:off x="5140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2" name="object 42"/>
            <p:cNvSpPr/>
            <p:nvPr/>
          </p:nvSpPr>
          <p:spPr>
            <a:xfrm>
              <a:off x="342913"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3" name="object 43"/>
            <p:cNvSpPr/>
            <p:nvPr/>
          </p:nvSpPr>
          <p:spPr>
            <a:xfrm>
              <a:off x="342913"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4" name="object 44"/>
            <p:cNvSpPr/>
            <p:nvPr/>
          </p:nvSpPr>
          <p:spPr>
            <a:xfrm>
              <a:off x="595249"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5" name="object 45"/>
            <p:cNvSpPr/>
            <p:nvPr/>
          </p:nvSpPr>
          <p:spPr>
            <a:xfrm>
              <a:off x="595249" y="3986788"/>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6" name="object 46"/>
            <p:cNvSpPr/>
            <p:nvPr/>
          </p:nvSpPr>
          <p:spPr>
            <a:xfrm>
              <a:off x="2870527"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7" name="object 47"/>
            <p:cNvSpPr/>
            <p:nvPr/>
          </p:nvSpPr>
          <p:spPr>
            <a:xfrm>
              <a:off x="2870526" y="3986788"/>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8" name="object 48"/>
            <p:cNvSpPr/>
            <p:nvPr/>
          </p:nvSpPr>
          <p:spPr>
            <a:xfrm>
              <a:off x="803206"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49" name="object 49"/>
            <p:cNvSpPr/>
            <p:nvPr/>
          </p:nvSpPr>
          <p:spPr>
            <a:xfrm>
              <a:off x="803206"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0" name="object 50"/>
            <p:cNvSpPr/>
            <p:nvPr/>
          </p:nvSpPr>
          <p:spPr>
            <a:xfrm>
              <a:off x="3078484"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1" name="object 51"/>
            <p:cNvSpPr/>
            <p:nvPr/>
          </p:nvSpPr>
          <p:spPr>
            <a:xfrm>
              <a:off x="3078484"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2" name="object 52"/>
            <p:cNvSpPr/>
            <p:nvPr/>
          </p:nvSpPr>
          <p:spPr>
            <a:xfrm>
              <a:off x="803206"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3" name="object 53"/>
            <p:cNvSpPr/>
            <p:nvPr/>
          </p:nvSpPr>
          <p:spPr>
            <a:xfrm>
              <a:off x="3078484"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4" name="object 54"/>
            <p:cNvSpPr/>
            <p:nvPr/>
          </p:nvSpPr>
          <p:spPr>
            <a:xfrm>
              <a:off x="803206"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5" name="object 55"/>
            <p:cNvSpPr/>
            <p:nvPr/>
          </p:nvSpPr>
          <p:spPr>
            <a:xfrm>
              <a:off x="3078484"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6" name="object 56"/>
            <p:cNvSpPr/>
            <p:nvPr/>
          </p:nvSpPr>
          <p:spPr>
            <a:xfrm>
              <a:off x="350208" y="3756260"/>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57" name="object 57"/>
            <p:cNvSpPr/>
            <p:nvPr/>
          </p:nvSpPr>
          <p:spPr>
            <a:xfrm>
              <a:off x="393496" y="379955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58" name="object 58"/>
            <p:cNvSpPr/>
            <p:nvPr/>
          </p:nvSpPr>
          <p:spPr>
            <a:xfrm>
              <a:off x="434320" y="384038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4"/>
                  </a:lnTo>
                  <a:lnTo>
                    <a:pt x="350107" y="147132"/>
                  </a:lnTo>
                  <a:lnTo>
                    <a:pt x="347186" y="133124"/>
                  </a:lnTo>
                  <a:lnTo>
                    <a:pt x="343180" y="119546"/>
                  </a:lnTo>
                  <a:lnTo>
                    <a:pt x="338137" y="106447"/>
                  </a:lnTo>
                  <a:lnTo>
                    <a:pt x="332105" y="93875"/>
                  </a:lnTo>
                  <a:lnTo>
                    <a:pt x="325132" y="81878"/>
                  </a:lnTo>
                  <a:lnTo>
                    <a:pt x="317266" y="70504"/>
                  </a:lnTo>
                  <a:lnTo>
                    <a:pt x="308554" y="59801"/>
                  </a:lnTo>
                  <a:lnTo>
                    <a:pt x="299046" y="49817"/>
                  </a:lnTo>
                  <a:lnTo>
                    <a:pt x="288788" y="40600"/>
                  </a:lnTo>
                  <a:lnTo>
                    <a:pt x="277829" y="32198"/>
                  </a:lnTo>
                  <a:lnTo>
                    <a:pt x="266217" y="24659"/>
                  </a:lnTo>
                  <a:lnTo>
                    <a:pt x="253999" y="18031"/>
                  </a:lnTo>
                  <a:lnTo>
                    <a:pt x="241225" y="12363"/>
                  </a:lnTo>
                  <a:lnTo>
                    <a:pt x="227941" y="7701"/>
                  </a:lnTo>
                  <a:lnTo>
                    <a:pt x="214195" y="4094"/>
                  </a:lnTo>
                  <a:lnTo>
                    <a:pt x="200037" y="1591"/>
                  </a:lnTo>
                  <a:lnTo>
                    <a:pt x="185513" y="239"/>
                  </a:lnTo>
                  <a:lnTo>
                    <a:pt x="176250" y="0"/>
                  </a:lnTo>
                  <a:lnTo>
                    <a:pt x="161522" y="606"/>
                  </a:lnTo>
                  <a:lnTo>
                    <a:pt x="147129" y="2394"/>
                  </a:lnTo>
                  <a:lnTo>
                    <a:pt x="133119" y="5315"/>
                  </a:lnTo>
                  <a:lnTo>
                    <a:pt x="119541" y="9321"/>
                  </a:lnTo>
                  <a:lnTo>
                    <a:pt x="106442" y="14365"/>
                  </a:lnTo>
                  <a:lnTo>
                    <a:pt x="93869" y="20397"/>
                  </a:lnTo>
                  <a:lnTo>
                    <a:pt x="81872" y="27371"/>
                  </a:lnTo>
                  <a:lnTo>
                    <a:pt x="70499" y="35238"/>
                  </a:lnTo>
                  <a:lnTo>
                    <a:pt x="59796" y="43950"/>
                  </a:lnTo>
                  <a:lnTo>
                    <a:pt x="49812" y="53459"/>
                  </a:lnTo>
                  <a:lnTo>
                    <a:pt x="40596" y="63718"/>
                  </a:lnTo>
                  <a:lnTo>
                    <a:pt x="32195" y="74677"/>
                  </a:lnTo>
                  <a:lnTo>
                    <a:pt x="24656" y="86289"/>
                  </a:lnTo>
                  <a:lnTo>
                    <a:pt x="18029" y="98507"/>
                  </a:lnTo>
                  <a:lnTo>
                    <a:pt x="12361" y="111281"/>
                  </a:lnTo>
                  <a:lnTo>
                    <a:pt x="7700" y="124564"/>
                  </a:lnTo>
                  <a:lnTo>
                    <a:pt x="4094" y="138309"/>
                  </a:lnTo>
                  <a:lnTo>
                    <a:pt x="1591" y="152466"/>
                  </a:lnTo>
                  <a:lnTo>
                    <a:pt x="239" y="166988"/>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59" name="object 59"/>
            <p:cNvSpPr/>
            <p:nvPr/>
          </p:nvSpPr>
          <p:spPr>
            <a:xfrm>
              <a:off x="595249"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0" name="object 60"/>
            <p:cNvSpPr/>
            <p:nvPr/>
          </p:nvSpPr>
          <p:spPr>
            <a:xfrm>
              <a:off x="595249" y="606591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1" name="object 61"/>
            <p:cNvSpPr/>
            <p:nvPr/>
          </p:nvSpPr>
          <p:spPr>
            <a:xfrm>
              <a:off x="2870527"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2" name="object 62"/>
            <p:cNvSpPr/>
            <p:nvPr/>
          </p:nvSpPr>
          <p:spPr>
            <a:xfrm>
              <a:off x="2870526" y="6065919"/>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3" name="object 63"/>
            <p:cNvSpPr/>
            <p:nvPr/>
          </p:nvSpPr>
          <p:spPr>
            <a:xfrm>
              <a:off x="803206"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803206"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3078484"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078484"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803206"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8" name="object 68"/>
            <p:cNvSpPr/>
            <p:nvPr/>
          </p:nvSpPr>
          <p:spPr>
            <a:xfrm>
              <a:off x="3078484"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9" name="object 69"/>
            <p:cNvSpPr/>
            <p:nvPr/>
          </p:nvSpPr>
          <p:spPr>
            <a:xfrm>
              <a:off x="803206"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0" name="object 70"/>
            <p:cNvSpPr/>
            <p:nvPr/>
          </p:nvSpPr>
          <p:spPr>
            <a:xfrm>
              <a:off x="3078484"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1" name="object 71"/>
            <p:cNvSpPr/>
            <p:nvPr/>
          </p:nvSpPr>
          <p:spPr>
            <a:xfrm>
              <a:off x="350208" y="583539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72" name="object 72"/>
            <p:cNvSpPr/>
            <p:nvPr/>
          </p:nvSpPr>
          <p:spPr>
            <a:xfrm>
              <a:off x="393496" y="587868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73" name="object 73"/>
            <p:cNvSpPr/>
            <p:nvPr/>
          </p:nvSpPr>
          <p:spPr>
            <a:xfrm>
              <a:off x="434320" y="591951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4" name="object 74"/>
            <p:cNvSpPr/>
            <p:nvPr/>
          </p:nvSpPr>
          <p:spPr>
            <a:xfrm>
              <a:off x="512108" y="617642"/>
              <a:ext cx="748755" cy="513289"/>
            </a:xfrm>
            <a:custGeom>
              <a:avLst/>
              <a:gdLst/>
              <a:ahLst/>
              <a:cxnLst/>
              <a:rect l="l" t="t" r="r" b="b"/>
              <a:pathLst>
                <a:path w="729081" h="499802">
                  <a:moveTo>
                    <a:pt x="0" y="51034"/>
                  </a:moveTo>
                  <a:lnTo>
                    <a:pt x="2567" y="47396"/>
                  </a:lnTo>
                  <a:lnTo>
                    <a:pt x="9987" y="39172"/>
                  </a:lnTo>
                  <a:lnTo>
                    <a:pt x="21831" y="30393"/>
                  </a:lnTo>
                  <a:lnTo>
                    <a:pt x="37674" y="25096"/>
                  </a:lnTo>
                  <a:lnTo>
                    <a:pt x="47193" y="25038"/>
                  </a:lnTo>
                  <a:lnTo>
                    <a:pt x="66725" y="24784"/>
                  </a:lnTo>
                  <a:lnTo>
                    <a:pt x="70194" y="23413"/>
                  </a:lnTo>
                  <a:lnTo>
                    <a:pt x="79482" y="19961"/>
                  </a:lnTo>
                  <a:lnTo>
                    <a:pt x="92915" y="15411"/>
                  </a:lnTo>
                  <a:lnTo>
                    <a:pt x="108818" y="10752"/>
                  </a:lnTo>
                  <a:lnTo>
                    <a:pt x="125514" y="6968"/>
                  </a:lnTo>
                  <a:lnTo>
                    <a:pt x="135077" y="5543"/>
                  </a:lnTo>
                  <a:lnTo>
                    <a:pt x="136878" y="5194"/>
                  </a:lnTo>
                  <a:lnTo>
                    <a:pt x="142002" y="4303"/>
                  </a:lnTo>
                  <a:lnTo>
                    <a:pt x="150033" y="3108"/>
                  </a:lnTo>
                  <a:lnTo>
                    <a:pt x="160551" y="1843"/>
                  </a:lnTo>
                  <a:lnTo>
                    <a:pt x="173139" y="747"/>
                  </a:lnTo>
                  <a:lnTo>
                    <a:pt x="187379" y="53"/>
                  </a:lnTo>
                  <a:lnTo>
                    <a:pt x="202853" y="0"/>
                  </a:lnTo>
                  <a:lnTo>
                    <a:pt x="219144" y="822"/>
                  </a:lnTo>
                  <a:lnTo>
                    <a:pt x="235834" y="2756"/>
                  </a:lnTo>
                  <a:lnTo>
                    <a:pt x="252504" y="6039"/>
                  </a:lnTo>
                  <a:lnTo>
                    <a:pt x="268737" y="10906"/>
                  </a:lnTo>
                  <a:lnTo>
                    <a:pt x="271780" y="12045"/>
                  </a:lnTo>
                  <a:lnTo>
                    <a:pt x="273932" y="12631"/>
                  </a:lnTo>
                  <a:lnTo>
                    <a:pt x="279933" y="14488"/>
                  </a:lnTo>
                  <a:lnTo>
                    <a:pt x="289095" y="17768"/>
                  </a:lnTo>
                  <a:lnTo>
                    <a:pt x="300733" y="22620"/>
                  </a:lnTo>
                  <a:lnTo>
                    <a:pt x="314161" y="29197"/>
                  </a:lnTo>
                  <a:lnTo>
                    <a:pt x="328693" y="37648"/>
                  </a:lnTo>
                  <a:lnTo>
                    <a:pt x="343643" y="48124"/>
                  </a:lnTo>
                  <a:lnTo>
                    <a:pt x="358324" y="60777"/>
                  </a:lnTo>
                  <a:lnTo>
                    <a:pt x="363181" y="65652"/>
                  </a:lnTo>
                  <a:lnTo>
                    <a:pt x="364248" y="64642"/>
                  </a:lnTo>
                  <a:lnTo>
                    <a:pt x="372768" y="57501"/>
                  </a:lnTo>
                  <a:lnTo>
                    <a:pt x="380211" y="51996"/>
                  </a:lnTo>
                  <a:lnTo>
                    <a:pt x="389769" y="45620"/>
                  </a:lnTo>
                  <a:lnTo>
                    <a:pt x="401436" y="38684"/>
                  </a:lnTo>
                  <a:lnTo>
                    <a:pt x="415208" y="31504"/>
                  </a:lnTo>
                  <a:lnTo>
                    <a:pt x="431079" y="24391"/>
                  </a:lnTo>
                  <a:lnTo>
                    <a:pt x="449045" y="17660"/>
                  </a:lnTo>
                  <a:lnTo>
                    <a:pt x="469100" y="11622"/>
                  </a:lnTo>
                  <a:lnTo>
                    <a:pt x="488226" y="7181"/>
                  </a:lnTo>
                  <a:lnTo>
                    <a:pt x="499701" y="5652"/>
                  </a:lnTo>
                  <a:lnTo>
                    <a:pt x="512089" y="4305"/>
                  </a:lnTo>
                  <a:lnTo>
                    <a:pt x="527170" y="3072"/>
                  </a:lnTo>
                  <a:lnTo>
                    <a:pt x="543642" y="2329"/>
                  </a:lnTo>
                  <a:lnTo>
                    <a:pt x="560198" y="2452"/>
                  </a:lnTo>
                  <a:lnTo>
                    <a:pt x="575535" y="3819"/>
                  </a:lnTo>
                  <a:lnTo>
                    <a:pt x="588348" y="6804"/>
                  </a:lnTo>
                  <a:lnTo>
                    <a:pt x="595642" y="10420"/>
                  </a:lnTo>
                  <a:lnTo>
                    <a:pt x="598985" y="11399"/>
                  </a:lnTo>
                  <a:lnTo>
                    <a:pt x="607864" y="14257"/>
                  </a:lnTo>
                  <a:lnTo>
                    <a:pt x="620556" y="18875"/>
                  </a:lnTo>
                  <a:lnTo>
                    <a:pt x="635337" y="25131"/>
                  </a:lnTo>
                  <a:lnTo>
                    <a:pt x="650482" y="32907"/>
                  </a:lnTo>
                  <a:lnTo>
                    <a:pt x="664269" y="42083"/>
                  </a:lnTo>
                  <a:lnTo>
                    <a:pt x="667245" y="44532"/>
                  </a:lnTo>
                  <a:lnTo>
                    <a:pt x="706297" y="46158"/>
                  </a:lnTo>
                  <a:lnTo>
                    <a:pt x="720295" y="59017"/>
                  </a:lnTo>
                  <a:lnTo>
                    <a:pt x="729081" y="249015"/>
                  </a:lnTo>
                  <a:lnTo>
                    <a:pt x="729081" y="405149"/>
                  </a:lnTo>
                  <a:lnTo>
                    <a:pt x="729081" y="486378"/>
                  </a:lnTo>
                  <a:lnTo>
                    <a:pt x="724569" y="487911"/>
                  </a:lnTo>
                  <a:lnTo>
                    <a:pt x="711859" y="489246"/>
                  </a:lnTo>
                  <a:lnTo>
                    <a:pt x="694905" y="486378"/>
                  </a:lnTo>
                  <a:lnTo>
                    <a:pt x="693097" y="485778"/>
                  </a:lnTo>
                  <a:lnTo>
                    <a:pt x="687938" y="484134"/>
                  </a:lnTo>
                  <a:lnTo>
                    <a:pt x="679825" y="481674"/>
                  </a:lnTo>
                  <a:lnTo>
                    <a:pt x="669157" y="478630"/>
                  </a:lnTo>
                  <a:lnTo>
                    <a:pt x="656332" y="475232"/>
                  </a:lnTo>
                  <a:lnTo>
                    <a:pt x="641748" y="471710"/>
                  </a:lnTo>
                  <a:lnTo>
                    <a:pt x="625802" y="468294"/>
                  </a:lnTo>
                  <a:lnTo>
                    <a:pt x="608894" y="465214"/>
                  </a:lnTo>
                  <a:lnTo>
                    <a:pt x="591420" y="462702"/>
                  </a:lnTo>
                  <a:lnTo>
                    <a:pt x="573780" y="460986"/>
                  </a:lnTo>
                  <a:lnTo>
                    <a:pt x="561467" y="460381"/>
                  </a:lnTo>
                  <a:lnTo>
                    <a:pt x="559480" y="460256"/>
                  </a:lnTo>
                  <a:lnTo>
                    <a:pt x="553873" y="460004"/>
                  </a:lnTo>
                  <a:lnTo>
                    <a:pt x="545179" y="459812"/>
                  </a:lnTo>
                  <a:lnTo>
                    <a:pt x="533928" y="459863"/>
                  </a:lnTo>
                  <a:lnTo>
                    <a:pt x="520653" y="460345"/>
                  </a:lnTo>
                  <a:lnTo>
                    <a:pt x="505884" y="461441"/>
                  </a:lnTo>
                  <a:lnTo>
                    <a:pt x="490153" y="463338"/>
                  </a:lnTo>
                  <a:lnTo>
                    <a:pt x="473991" y="466221"/>
                  </a:lnTo>
                  <a:lnTo>
                    <a:pt x="457931" y="470274"/>
                  </a:lnTo>
                  <a:lnTo>
                    <a:pt x="442503" y="475684"/>
                  </a:lnTo>
                  <a:lnTo>
                    <a:pt x="428240" y="482637"/>
                  </a:lnTo>
                  <a:lnTo>
                    <a:pt x="418249" y="489261"/>
                  </a:lnTo>
                  <a:lnTo>
                    <a:pt x="415956" y="490645"/>
                  </a:lnTo>
                  <a:lnTo>
                    <a:pt x="408342" y="493782"/>
                  </a:lnTo>
                  <a:lnTo>
                    <a:pt x="394303" y="497150"/>
                  </a:lnTo>
                  <a:lnTo>
                    <a:pt x="372736" y="499226"/>
                  </a:lnTo>
                  <a:lnTo>
                    <a:pt x="364540" y="499370"/>
                  </a:lnTo>
                  <a:lnTo>
                    <a:pt x="361052" y="499699"/>
                  </a:lnTo>
                  <a:lnTo>
                    <a:pt x="351194" y="499580"/>
                  </a:lnTo>
                  <a:lnTo>
                    <a:pt x="335873" y="497354"/>
                  </a:lnTo>
                  <a:lnTo>
                    <a:pt x="315998" y="491361"/>
                  </a:lnTo>
                  <a:lnTo>
                    <a:pt x="314322" y="490588"/>
                  </a:lnTo>
                  <a:lnTo>
                    <a:pt x="310212" y="488764"/>
                  </a:lnTo>
                  <a:lnTo>
                    <a:pt x="303529" y="486045"/>
                  </a:lnTo>
                  <a:lnTo>
                    <a:pt x="294408" y="482694"/>
                  </a:lnTo>
                  <a:lnTo>
                    <a:pt x="282986" y="478972"/>
                  </a:lnTo>
                  <a:lnTo>
                    <a:pt x="269396" y="475143"/>
                  </a:lnTo>
                  <a:lnTo>
                    <a:pt x="253777" y="471469"/>
                  </a:lnTo>
                  <a:lnTo>
                    <a:pt x="236262" y="468213"/>
                  </a:lnTo>
                  <a:lnTo>
                    <a:pt x="216989" y="465637"/>
                  </a:lnTo>
                  <a:lnTo>
                    <a:pt x="196092" y="464004"/>
                  </a:lnTo>
                  <a:lnTo>
                    <a:pt x="185521" y="463632"/>
                  </a:lnTo>
                  <a:lnTo>
                    <a:pt x="183290" y="463300"/>
                  </a:lnTo>
                  <a:lnTo>
                    <a:pt x="176980" y="462579"/>
                  </a:lnTo>
                  <a:lnTo>
                    <a:pt x="167168" y="461878"/>
                  </a:lnTo>
                  <a:lnTo>
                    <a:pt x="154430" y="461609"/>
                  </a:lnTo>
                  <a:lnTo>
                    <a:pt x="139342" y="462182"/>
                  </a:lnTo>
                  <a:lnTo>
                    <a:pt x="122480" y="464008"/>
                  </a:lnTo>
                  <a:lnTo>
                    <a:pt x="104422" y="467498"/>
                  </a:lnTo>
                  <a:lnTo>
                    <a:pt x="89509" y="471760"/>
                  </a:lnTo>
                  <a:lnTo>
                    <a:pt x="85911" y="473680"/>
                  </a:lnTo>
                  <a:lnTo>
                    <a:pt x="76437" y="478574"/>
                  </a:lnTo>
                  <a:lnTo>
                    <a:pt x="63067" y="485149"/>
                  </a:lnTo>
                  <a:lnTo>
                    <a:pt x="47783" y="492108"/>
                  </a:lnTo>
                  <a:lnTo>
                    <a:pt x="32566" y="498156"/>
                  </a:lnTo>
                  <a:lnTo>
                    <a:pt x="27673" y="499802"/>
                  </a:lnTo>
                  <a:lnTo>
                    <a:pt x="22158" y="498575"/>
                  </a:lnTo>
                  <a:lnTo>
                    <a:pt x="10812" y="492138"/>
                  </a:lnTo>
                  <a:lnTo>
                    <a:pt x="1434" y="476359"/>
                  </a:lnTo>
                  <a:lnTo>
                    <a:pt x="0" y="466883"/>
                  </a:lnTo>
                  <a:lnTo>
                    <a:pt x="0" y="249866"/>
                  </a:lnTo>
                  <a:lnTo>
                    <a:pt x="0" y="51034"/>
                  </a:lnTo>
                  <a:close/>
                </a:path>
              </a:pathLst>
            </a:custGeom>
            <a:ln w="12700">
              <a:solidFill>
                <a:srgbClr val="939597"/>
              </a:solidFill>
            </a:ln>
          </p:spPr>
          <p:txBody>
            <a:bodyPr wrap="square" lIns="0" tIns="0" rIns="0" bIns="0" rtlCol="0">
              <a:noAutofit/>
            </a:bodyPr>
            <a:lstStyle/>
            <a:p>
              <a:endParaRPr sz="1779" dirty="0"/>
            </a:p>
          </p:txBody>
        </p:sp>
        <p:sp>
          <p:nvSpPr>
            <p:cNvPr id="75" name="object 75"/>
            <p:cNvSpPr/>
            <p:nvPr/>
          </p:nvSpPr>
          <p:spPr>
            <a:xfrm>
              <a:off x="885090" y="685068"/>
              <a:ext cx="355713" cy="420405"/>
            </a:xfrm>
            <a:custGeom>
              <a:avLst/>
              <a:gdLst/>
              <a:ahLst/>
              <a:cxnLst/>
              <a:rect l="l" t="t" r="r" b="b"/>
              <a:pathLst>
                <a:path w="346367" h="409359">
                  <a:moveTo>
                    <a:pt x="0" y="0"/>
                  </a:moveTo>
                  <a:lnTo>
                    <a:pt x="0" y="399605"/>
                  </a:lnTo>
                  <a:lnTo>
                    <a:pt x="1159" y="398538"/>
                  </a:lnTo>
                  <a:lnTo>
                    <a:pt x="4601" y="395603"/>
                  </a:lnTo>
                  <a:lnTo>
                    <a:pt x="18118" y="385727"/>
                  </a:lnTo>
                  <a:lnTo>
                    <a:pt x="28085" y="379583"/>
                  </a:lnTo>
                  <a:lnTo>
                    <a:pt x="40120" y="373167"/>
                  </a:lnTo>
                  <a:lnTo>
                    <a:pt x="54168" y="366878"/>
                  </a:lnTo>
                  <a:lnTo>
                    <a:pt x="70176" y="361116"/>
                  </a:lnTo>
                  <a:lnTo>
                    <a:pt x="88091" y="356279"/>
                  </a:lnTo>
                  <a:lnTo>
                    <a:pt x="107857" y="352767"/>
                  </a:lnTo>
                  <a:lnTo>
                    <a:pt x="129422" y="350977"/>
                  </a:lnTo>
                  <a:lnTo>
                    <a:pt x="133172" y="350875"/>
                  </a:lnTo>
                  <a:lnTo>
                    <a:pt x="243839" y="350875"/>
                  </a:lnTo>
                  <a:lnTo>
                    <a:pt x="259031" y="351547"/>
                  </a:lnTo>
                  <a:lnTo>
                    <a:pt x="274079" y="353144"/>
                  </a:lnTo>
                  <a:lnTo>
                    <a:pt x="290595" y="356252"/>
                  </a:lnTo>
                  <a:lnTo>
                    <a:pt x="305950" y="361378"/>
                  </a:lnTo>
                  <a:lnTo>
                    <a:pt x="346367" y="409359"/>
                  </a:lnTo>
                  <a:lnTo>
                    <a:pt x="345221" y="408376"/>
                  </a:lnTo>
                  <a:lnTo>
                    <a:pt x="341424" y="405714"/>
                  </a:lnTo>
                  <a:lnTo>
                    <a:pt x="334439" y="401803"/>
                  </a:lnTo>
                  <a:lnTo>
                    <a:pt x="323726" y="397074"/>
                  </a:lnTo>
                  <a:lnTo>
                    <a:pt x="308749" y="391958"/>
                  </a:lnTo>
                  <a:lnTo>
                    <a:pt x="288968" y="386885"/>
                  </a:lnTo>
                  <a:lnTo>
                    <a:pt x="263845" y="382284"/>
                  </a:lnTo>
                  <a:lnTo>
                    <a:pt x="260108" y="381736"/>
                  </a:lnTo>
                  <a:lnTo>
                    <a:pt x="258354" y="381170"/>
                  </a:lnTo>
                  <a:lnTo>
                    <a:pt x="245113" y="377608"/>
                  </a:lnTo>
                  <a:lnTo>
                    <a:pt x="234158" y="375253"/>
                  </a:lnTo>
                  <a:lnTo>
                    <a:pt x="220667" y="372945"/>
                  </a:lnTo>
                  <a:lnTo>
                    <a:pt x="204906" y="371004"/>
                  </a:lnTo>
                  <a:lnTo>
                    <a:pt x="187141" y="369751"/>
                  </a:lnTo>
                  <a:lnTo>
                    <a:pt x="167636" y="369509"/>
                  </a:lnTo>
                  <a:lnTo>
                    <a:pt x="149453" y="370370"/>
                  </a:lnTo>
                  <a:lnTo>
                    <a:pt x="137755" y="372342"/>
                  </a:lnTo>
                  <a:lnTo>
                    <a:pt x="125247" y="374740"/>
                  </a:lnTo>
                  <a:lnTo>
                    <a:pt x="110179" y="378021"/>
                  </a:lnTo>
                  <a:lnTo>
                    <a:pt x="93961" y="382140"/>
                  </a:lnTo>
                  <a:lnTo>
                    <a:pt x="78003" y="387052"/>
                  </a:lnTo>
                  <a:lnTo>
                    <a:pt x="63715" y="392712"/>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sz="1779" dirty="0"/>
            </a:p>
          </p:txBody>
        </p:sp>
        <p:sp>
          <p:nvSpPr>
            <p:cNvPr id="76" name="object 76"/>
            <p:cNvSpPr/>
            <p:nvPr/>
          </p:nvSpPr>
          <p:spPr>
            <a:xfrm>
              <a:off x="1197359" y="662134"/>
              <a:ext cx="11698" cy="399959"/>
            </a:xfrm>
            <a:custGeom>
              <a:avLst/>
              <a:gdLst/>
              <a:ahLst/>
              <a:cxnLst/>
              <a:rect l="l" t="t" r="r" b="b"/>
              <a:pathLst>
                <a:path w="11391" h="389450">
                  <a:moveTo>
                    <a:pt x="0" y="1211"/>
                  </a:moveTo>
                  <a:lnTo>
                    <a:pt x="206" y="813"/>
                  </a:lnTo>
                  <a:lnTo>
                    <a:pt x="771" y="146"/>
                  </a:lnTo>
                  <a:lnTo>
                    <a:pt x="1609" y="0"/>
                  </a:lnTo>
                  <a:lnTo>
                    <a:pt x="2637" y="1164"/>
                  </a:lnTo>
                  <a:lnTo>
                    <a:pt x="6016" y="20418"/>
                  </a:lnTo>
                  <a:lnTo>
                    <a:pt x="6960" y="34722"/>
                  </a:lnTo>
                  <a:lnTo>
                    <a:pt x="7674" y="54286"/>
                  </a:lnTo>
                  <a:lnTo>
                    <a:pt x="8073" y="79899"/>
                  </a:lnTo>
                  <a:lnTo>
                    <a:pt x="8127" y="95432"/>
                  </a:lnTo>
                  <a:lnTo>
                    <a:pt x="8127" y="343971"/>
                  </a:lnTo>
                  <a:lnTo>
                    <a:pt x="11391" y="389450"/>
                  </a:lnTo>
                </a:path>
              </a:pathLst>
            </a:custGeom>
            <a:ln w="12699">
              <a:solidFill>
                <a:srgbClr val="939597"/>
              </a:solidFill>
            </a:ln>
          </p:spPr>
          <p:txBody>
            <a:bodyPr wrap="square" lIns="0" tIns="0" rIns="0" bIns="0" rtlCol="0">
              <a:noAutofit/>
            </a:bodyPr>
            <a:lstStyle/>
            <a:p>
              <a:endParaRPr sz="1779" dirty="0"/>
            </a:p>
          </p:txBody>
        </p:sp>
        <p:sp>
          <p:nvSpPr>
            <p:cNvPr id="77" name="object 77"/>
            <p:cNvSpPr/>
            <p:nvPr/>
          </p:nvSpPr>
          <p:spPr>
            <a:xfrm>
              <a:off x="1203201" y="663625"/>
              <a:ext cx="37602" cy="44184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sz="1779" dirty="0"/>
            </a:p>
          </p:txBody>
        </p:sp>
        <p:sp>
          <p:nvSpPr>
            <p:cNvPr id="78" name="object 78"/>
            <p:cNvSpPr/>
            <p:nvPr/>
          </p:nvSpPr>
          <p:spPr>
            <a:xfrm>
              <a:off x="532168" y="643096"/>
              <a:ext cx="344287" cy="467371"/>
            </a:xfrm>
            <a:custGeom>
              <a:avLst/>
              <a:gdLst/>
              <a:ahLst/>
              <a:cxnLst/>
              <a:rect l="l" t="t" r="r" b="b"/>
              <a:pathLst>
                <a:path w="335241" h="455091">
                  <a:moveTo>
                    <a:pt x="47193" y="0"/>
                  </a:moveTo>
                  <a:lnTo>
                    <a:pt x="29286" y="18478"/>
                  </a:lnTo>
                  <a:lnTo>
                    <a:pt x="29286" y="407987"/>
                  </a:lnTo>
                  <a:lnTo>
                    <a:pt x="30841" y="407233"/>
                  </a:lnTo>
                  <a:lnTo>
                    <a:pt x="35535" y="405210"/>
                  </a:lnTo>
                  <a:lnTo>
                    <a:pt x="43409" y="402275"/>
                  </a:lnTo>
                  <a:lnTo>
                    <a:pt x="54506" y="398785"/>
                  </a:lnTo>
                  <a:lnTo>
                    <a:pt x="68866" y="395096"/>
                  </a:lnTo>
                  <a:lnTo>
                    <a:pt x="86533" y="391567"/>
                  </a:lnTo>
                  <a:lnTo>
                    <a:pt x="107548" y="388555"/>
                  </a:lnTo>
                  <a:lnTo>
                    <a:pt x="125298" y="386867"/>
                  </a:lnTo>
                  <a:lnTo>
                    <a:pt x="126701" y="386501"/>
                  </a:lnTo>
                  <a:lnTo>
                    <a:pt x="137502" y="384430"/>
                  </a:lnTo>
                  <a:lnTo>
                    <a:pt x="146612" y="383297"/>
                  </a:lnTo>
                  <a:lnTo>
                    <a:pt x="158005" y="382478"/>
                  </a:lnTo>
                  <a:lnTo>
                    <a:pt x="171538" y="382261"/>
                  </a:lnTo>
                  <a:lnTo>
                    <a:pt x="187067" y="382931"/>
                  </a:lnTo>
                  <a:lnTo>
                    <a:pt x="204449" y="384773"/>
                  </a:lnTo>
                  <a:lnTo>
                    <a:pt x="223541" y="388074"/>
                  </a:lnTo>
                  <a:lnTo>
                    <a:pt x="244200" y="393117"/>
                  </a:lnTo>
                  <a:lnTo>
                    <a:pt x="253891" y="396383"/>
                  </a:lnTo>
                  <a:lnTo>
                    <a:pt x="262587" y="400251"/>
                  </a:lnTo>
                  <a:lnTo>
                    <a:pt x="275044" y="406154"/>
                  </a:lnTo>
                  <a:lnTo>
                    <a:pt x="289594" y="413648"/>
                  </a:lnTo>
                  <a:lnTo>
                    <a:pt x="304572" y="422286"/>
                  </a:lnTo>
                  <a:lnTo>
                    <a:pt x="318309" y="431625"/>
                  </a:lnTo>
                  <a:lnTo>
                    <a:pt x="329139" y="441219"/>
                  </a:lnTo>
                  <a:lnTo>
                    <a:pt x="335241" y="450227"/>
                  </a:lnTo>
                  <a:lnTo>
                    <a:pt x="320598" y="450227"/>
                  </a:lnTo>
                  <a:lnTo>
                    <a:pt x="319312" y="449589"/>
                  </a:lnTo>
                  <a:lnTo>
                    <a:pt x="315381" y="447790"/>
                  </a:lnTo>
                  <a:lnTo>
                    <a:pt x="308696" y="445000"/>
                  </a:lnTo>
                  <a:lnTo>
                    <a:pt x="299147" y="441393"/>
                  </a:lnTo>
                  <a:lnTo>
                    <a:pt x="286626" y="437138"/>
                  </a:lnTo>
                  <a:lnTo>
                    <a:pt x="271024" y="432408"/>
                  </a:lnTo>
                  <a:lnTo>
                    <a:pt x="252231" y="427374"/>
                  </a:lnTo>
                  <a:lnTo>
                    <a:pt x="230138" y="422208"/>
                  </a:lnTo>
                  <a:lnTo>
                    <a:pt x="216446" y="419354"/>
                  </a:lnTo>
                  <a:lnTo>
                    <a:pt x="214386" y="418835"/>
                  </a:lnTo>
                  <a:lnTo>
                    <a:pt x="199502" y="415787"/>
                  </a:lnTo>
                  <a:lnTo>
                    <a:pt x="187743" y="413991"/>
                  </a:lnTo>
                  <a:lnTo>
                    <a:pt x="173815" y="412502"/>
                  </a:lnTo>
                  <a:lnTo>
                    <a:pt x="158249" y="411686"/>
                  </a:lnTo>
                  <a:lnTo>
                    <a:pt x="141579" y="411911"/>
                  </a:lnTo>
                  <a:lnTo>
                    <a:pt x="124337" y="413542"/>
                  </a:lnTo>
                  <a:lnTo>
                    <a:pt x="107053" y="416947"/>
                  </a:lnTo>
                  <a:lnTo>
                    <a:pt x="100096" y="418965"/>
                  </a:lnTo>
                  <a:lnTo>
                    <a:pt x="89400" y="422263"/>
                  </a:lnTo>
                  <a:lnTo>
                    <a:pt x="74278" y="426999"/>
                  </a:lnTo>
                  <a:lnTo>
                    <a:pt x="56941" y="432550"/>
                  </a:lnTo>
                  <a:lnTo>
                    <a:pt x="39600" y="438295"/>
                  </a:lnTo>
                  <a:lnTo>
                    <a:pt x="24468" y="443610"/>
                  </a:lnTo>
                  <a:lnTo>
                    <a:pt x="13756" y="447875"/>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sz="1779" dirty="0"/>
            </a:p>
          </p:txBody>
        </p:sp>
        <p:sp>
          <p:nvSpPr>
            <p:cNvPr id="79" name="object 79"/>
            <p:cNvSpPr/>
            <p:nvPr/>
          </p:nvSpPr>
          <p:spPr>
            <a:xfrm>
              <a:off x="542197" y="1062093"/>
              <a:ext cx="20046" cy="4338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sz="1779" dirty="0"/>
            </a:p>
          </p:txBody>
        </p:sp>
        <p:sp>
          <p:nvSpPr>
            <p:cNvPr id="80" name="object 80"/>
            <p:cNvSpPr/>
            <p:nvPr/>
          </p:nvSpPr>
          <p:spPr>
            <a:xfrm>
              <a:off x="595249"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1" name="object 81"/>
            <p:cNvSpPr/>
            <p:nvPr/>
          </p:nvSpPr>
          <p:spPr>
            <a:xfrm>
              <a:off x="595249" y="1922373"/>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2" name="object 82"/>
            <p:cNvSpPr/>
            <p:nvPr/>
          </p:nvSpPr>
          <p:spPr>
            <a:xfrm>
              <a:off x="2870527"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3" name="object 83"/>
            <p:cNvSpPr/>
            <p:nvPr/>
          </p:nvSpPr>
          <p:spPr>
            <a:xfrm>
              <a:off x="2870526" y="1922373"/>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4" name="object 84"/>
            <p:cNvSpPr/>
            <p:nvPr/>
          </p:nvSpPr>
          <p:spPr>
            <a:xfrm>
              <a:off x="803206"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5" name="object 85"/>
            <p:cNvSpPr/>
            <p:nvPr/>
          </p:nvSpPr>
          <p:spPr>
            <a:xfrm>
              <a:off x="803206"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6" name="object 86"/>
            <p:cNvSpPr/>
            <p:nvPr/>
          </p:nvSpPr>
          <p:spPr>
            <a:xfrm>
              <a:off x="3078484"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7" name="object 87"/>
            <p:cNvSpPr/>
            <p:nvPr/>
          </p:nvSpPr>
          <p:spPr>
            <a:xfrm>
              <a:off x="3078484"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8" name="object 88"/>
            <p:cNvSpPr/>
            <p:nvPr/>
          </p:nvSpPr>
          <p:spPr>
            <a:xfrm>
              <a:off x="803206"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9" name="object 89"/>
            <p:cNvSpPr/>
            <p:nvPr/>
          </p:nvSpPr>
          <p:spPr>
            <a:xfrm>
              <a:off x="3078484"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803206"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078484"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50208" y="1691845"/>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3" name="object 93"/>
            <p:cNvSpPr/>
            <p:nvPr/>
          </p:nvSpPr>
          <p:spPr>
            <a:xfrm>
              <a:off x="393496" y="1735141"/>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4" name="object 94"/>
            <p:cNvSpPr/>
            <p:nvPr/>
          </p:nvSpPr>
          <p:spPr>
            <a:xfrm>
              <a:off x="434320" y="1775965"/>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95" name="object 95"/>
            <p:cNvSpPr/>
            <p:nvPr/>
          </p:nvSpPr>
          <p:spPr>
            <a:xfrm>
              <a:off x="159136"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37" name="object 37"/>
            <p:cNvSpPr/>
            <p:nvPr/>
          </p:nvSpPr>
          <p:spPr>
            <a:xfrm>
              <a:off x="5505875" y="-12"/>
              <a:ext cx="201754"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34" name="object 34"/>
            <p:cNvSpPr txBox="1"/>
            <p:nvPr/>
          </p:nvSpPr>
          <p:spPr>
            <a:xfrm>
              <a:off x="923732" y="1333360"/>
              <a:ext cx="1373274" cy="400092"/>
            </a:xfrm>
            <a:prstGeom prst="rect">
              <a:avLst/>
            </a:prstGeom>
          </p:spPr>
          <p:txBody>
            <a:bodyPr wrap="square" lIns="0" tIns="8595" rIns="0" bIns="0" rtlCol="0">
              <a:noAutofit/>
            </a:bodyPr>
            <a:lstStyle/>
            <a:p>
              <a:pPr algn="ctr">
                <a:lnSpc>
                  <a:spcPts val="1354"/>
                </a:lnSpc>
              </a:pPr>
              <a:r>
                <a:rPr lang="es-ES" sz="988" dirty="0">
                  <a:latin typeface="Times New Roman"/>
                  <a:cs typeface="Times New Roman"/>
                </a:rPr>
                <a:t>La palabra de hoy</a:t>
              </a:r>
              <a:endParaRPr sz="988" dirty="0">
                <a:latin typeface="Times New Roman"/>
                <a:cs typeface="Times New Roman"/>
              </a:endParaRPr>
            </a:p>
            <a:p>
              <a:pPr marL="89557" marR="100728" algn="ctr">
                <a:spcBef>
                  <a:spcPts val="218"/>
                </a:spcBef>
              </a:pPr>
              <a:r>
                <a:rPr lang="es-ES" sz="791" dirty="0">
                  <a:solidFill>
                    <a:srgbClr val="808284"/>
                  </a:solidFill>
                  <a:latin typeface="Times New Roman"/>
                  <a:cs typeface="Times New Roman"/>
                </a:rPr>
                <a:t>(Escribir la Palabra)</a:t>
              </a:r>
              <a:endParaRPr sz="791" dirty="0">
                <a:latin typeface="Times New Roman"/>
                <a:cs typeface="Times New Roman"/>
              </a:endParaRPr>
            </a:p>
          </p:txBody>
        </p:sp>
        <p:sp>
          <p:nvSpPr>
            <p:cNvPr id="33" name="object 33"/>
            <p:cNvSpPr txBox="1"/>
            <p:nvPr/>
          </p:nvSpPr>
          <p:spPr>
            <a:xfrm>
              <a:off x="3042444" y="1333360"/>
              <a:ext cx="1733907" cy="400092"/>
            </a:xfrm>
            <a:prstGeom prst="rect">
              <a:avLst/>
            </a:prstGeom>
          </p:spPr>
          <p:txBody>
            <a:bodyPr wrap="square" lIns="0" tIns="8595" rIns="0" bIns="0" rtlCol="0">
              <a:noAutofit/>
            </a:bodyPr>
            <a:lstStyle/>
            <a:p>
              <a:pPr marL="85681" marR="97289" algn="ctr">
                <a:lnSpc>
                  <a:spcPts val="1354"/>
                </a:lnSpc>
              </a:pPr>
              <a:r>
                <a:rPr lang="es-ES" sz="988" dirty="0">
                  <a:latin typeface="Times New Roman"/>
                  <a:cs typeface="Times New Roman"/>
                </a:rPr>
                <a:t>La oración de hoy</a:t>
              </a:r>
              <a:endParaRPr sz="988" dirty="0">
                <a:latin typeface="Times New Roman"/>
                <a:cs typeface="Times New Roman"/>
              </a:endParaRPr>
            </a:p>
            <a:p>
              <a:pPr algn="ctr">
                <a:spcBef>
                  <a:spcPts val="218"/>
                </a:spcBef>
              </a:pPr>
              <a:r>
                <a:rPr lang="es-ES" sz="791" dirty="0">
                  <a:solidFill>
                    <a:srgbClr val="808284"/>
                  </a:solidFill>
                  <a:latin typeface="Times New Roman"/>
                  <a:cs typeface="Times New Roman"/>
                </a:rPr>
                <a:t>(Gratitud / Arrepentimiento / Súplica)</a:t>
              </a:r>
              <a:endParaRPr sz="791" dirty="0">
                <a:latin typeface="Times New Roman"/>
                <a:cs typeface="Times New Roman"/>
              </a:endParaRPr>
            </a:p>
          </p:txBody>
        </p:sp>
        <p:sp>
          <p:nvSpPr>
            <p:cNvPr id="32" name="object 32"/>
            <p:cNvSpPr txBox="1"/>
            <p:nvPr/>
          </p:nvSpPr>
          <p:spPr>
            <a:xfrm>
              <a:off x="520375" y="1799984"/>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D</a:t>
              </a:r>
              <a:endParaRPr sz="1976" dirty="0">
                <a:latin typeface="Times New Roman"/>
                <a:cs typeface="Times New Roman"/>
              </a:endParaRPr>
            </a:p>
          </p:txBody>
        </p:sp>
        <p:sp>
          <p:nvSpPr>
            <p:cNvPr id="31" name="object 31"/>
            <p:cNvSpPr txBox="1"/>
            <p:nvPr/>
          </p:nvSpPr>
          <p:spPr>
            <a:xfrm>
              <a:off x="895019" y="2055253"/>
              <a:ext cx="1323731" cy="123523"/>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Gn 13:10</a:t>
              </a:r>
              <a:endParaRPr lang="es-ES" sz="1000" dirty="0">
                <a:latin typeface="Malgun Gothic"/>
                <a:cs typeface="Malgun Gothic"/>
              </a:endParaRPr>
            </a:p>
          </p:txBody>
        </p:sp>
        <p:sp>
          <p:nvSpPr>
            <p:cNvPr id="30" name="object 30"/>
            <p:cNvSpPr txBox="1"/>
            <p:nvPr/>
          </p:nvSpPr>
          <p:spPr>
            <a:xfrm>
              <a:off x="520375" y="3864401"/>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L</a:t>
              </a:r>
              <a:endParaRPr sz="1976" dirty="0">
                <a:latin typeface="Times New Roman"/>
                <a:cs typeface="Times New Roman"/>
              </a:endParaRPr>
            </a:p>
          </p:txBody>
        </p:sp>
        <p:sp>
          <p:nvSpPr>
            <p:cNvPr id="29" name="object 29"/>
            <p:cNvSpPr txBox="1"/>
            <p:nvPr/>
          </p:nvSpPr>
          <p:spPr>
            <a:xfrm>
              <a:off x="895019" y="4119690"/>
              <a:ext cx="682492" cy="123510"/>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Lc 17:32</a:t>
              </a:r>
              <a:endParaRPr lang="es-ES" sz="1000" dirty="0">
                <a:latin typeface="Malgun Gothic"/>
                <a:cs typeface="Malgun Gothic"/>
              </a:endParaRPr>
            </a:p>
          </p:txBody>
        </p:sp>
        <p:sp>
          <p:nvSpPr>
            <p:cNvPr id="28" name="object 28"/>
            <p:cNvSpPr txBox="1"/>
            <p:nvPr/>
          </p:nvSpPr>
          <p:spPr>
            <a:xfrm>
              <a:off x="497114" y="5943529"/>
              <a:ext cx="234769"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M</a:t>
              </a:r>
              <a:endParaRPr sz="1976" dirty="0">
                <a:latin typeface="Times New Roman"/>
                <a:cs typeface="Times New Roman"/>
              </a:endParaRPr>
            </a:p>
          </p:txBody>
        </p:sp>
        <p:sp>
          <p:nvSpPr>
            <p:cNvPr id="27" name="object 27"/>
            <p:cNvSpPr txBox="1"/>
            <p:nvPr/>
          </p:nvSpPr>
          <p:spPr>
            <a:xfrm>
              <a:off x="895019" y="6198800"/>
              <a:ext cx="932450" cy="152077"/>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Jn 15:4</a:t>
              </a:r>
              <a:endParaRPr lang="es-ES" sz="1000" dirty="0">
                <a:latin typeface="Malgun Gothic"/>
                <a:cs typeface="Malgun Gothic"/>
              </a:endParaRPr>
            </a:p>
          </p:txBody>
        </p:sp>
        <p:sp>
          <p:nvSpPr>
            <p:cNvPr id="26" name="object 26"/>
            <p:cNvSpPr txBox="1"/>
            <p:nvPr/>
          </p:nvSpPr>
          <p:spPr>
            <a:xfrm>
              <a:off x="229328" y="7799122"/>
              <a:ext cx="212632" cy="156158"/>
            </a:xfrm>
            <a:prstGeom prst="rect">
              <a:avLst/>
            </a:prstGeom>
          </p:spPr>
          <p:txBody>
            <a:bodyPr wrap="square" lIns="0" tIns="6901" rIns="0" bIns="0" rtlCol="0">
              <a:noAutofit/>
            </a:bodyPr>
            <a:lstStyle/>
            <a:p>
              <a:pPr marL="12549">
                <a:lnSpc>
                  <a:spcPts val="1087"/>
                </a:lnSpc>
              </a:pPr>
              <a:r>
                <a:rPr lang="es-ES" sz="988" dirty="0">
                  <a:latin typeface="Times New Roman"/>
                  <a:cs typeface="Times New Roman"/>
                </a:rPr>
                <a:t>74</a:t>
              </a:r>
              <a:endParaRPr sz="988" dirty="0">
                <a:latin typeface="Times New Roman"/>
                <a:cs typeface="Times New Roman"/>
              </a:endParaRPr>
            </a:p>
          </p:txBody>
        </p:sp>
        <p:sp>
          <p:nvSpPr>
            <p:cNvPr id="25" name="object 25"/>
            <p:cNvSpPr txBox="1"/>
            <p:nvPr/>
          </p:nvSpPr>
          <p:spPr>
            <a:xfrm>
              <a:off x="803206"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078484"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803206"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078484"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803206"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078484"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803206"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078484"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803206"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078484"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803206"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078484"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803206"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078484"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803206"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078484"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803206"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078484"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803206"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078484"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803206"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078484"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803206"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078484"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97" name="object 11"/>
            <p:cNvSpPr txBox="1"/>
            <p:nvPr/>
          </p:nvSpPr>
          <p:spPr>
            <a:xfrm>
              <a:off x="562140" y="665178"/>
              <a:ext cx="2799384" cy="286939"/>
            </a:xfrm>
            <a:prstGeom prst="rect">
              <a:avLst/>
            </a:prstGeom>
          </p:spPr>
          <p:txBody>
            <a:bodyPr wrap="square" lIns="0" tIns="13582" rIns="0" bIns="0" rtlCol="0">
              <a:noAutofit/>
            </a:bodyPr>
            <a:lstStyle/>
            <a:p>
              <a:pPr marL="12549">
                <a:lnSpc>
                  <a:spcPts val="2139"/>
                </a:lnSpc>
              </a:pPr>
              <a:r>
                <a:rPr lang="es-ES" sz="1383" b="1" dirty="0">
                  <a:solidFill>
                    <a:srgbClr val="00ADEF"/>
                  </a:solidFill>
                  <a:latin typeface="Times New Roman"/>
                  <a:cs typeface="Times New Roman"/>
                </a:rPr>
                <a:t>Palabra</a:t>
              </a:r>
              <a:r>
                <a:rPr sz="988" dirty="0">
                  <a:solidFill>
                    <a:srgbClr val="00ADEF"/>
                  </a:solidFill>
                  <a:latin typeface="Times New Roman"/>
                  <a:cs typeface="Times New Roman"/>
                </a:rPr>
                <a:t> </a:t>
              </a:r>
              <a:r>
                <a:rPr lang="es-ES" sz="988" dirty="0">
                  <a:solidFill>
                    <a:srgbClr val="00ADEF"/>
                  </a:solidFill>
                  <a:latin typeface="Times New Roman"/>
                  <a:cs typeface="Times New Roman"/>
                </a:rPr>
                <a:t>    Aplicando a la vida</a:t>
              </a:r>
              <a:endParaRPr sz="988" dirty="0">
                <a:latin typeface="Times New Roman"/>
                <a:cs typeface="Times New Roman"/>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7" name="그룹 116">
            <a:extLst>
              <a:ext uri="{FF2B5EF4-FFF2-40B4-BE49-F238E27FC236}">
                <a16:creationId xmlns:a16="http://schemas.microsoft.com/office/drawing/2014/main" id="{5ED11C32-CA6F-4A4F-BB7B-90C5D466F58A}"/>
              </a:ext>
            </a:extLst>
          </p:cNvPr>
          <p:cNvGrpSpPr/>
          <p:nvPr/>
        </p:nvGrpSpPr>
        <p:grpSpPr>
          <a:xfrm>
            <a:off x="1" y="47940"/>
            <a:ext cx="5487247" cy="7896213"/>
            <a:chOff x="1" y="-12"/>
            <a:chExt cx="5703681" cy="8207665"/>
          </a:xfrm>
        </p:grpSpPr>
        <p:sp>
          <p:nvSpPr>
            <p:cNvPr id="116" name="object 116"/>
            <p:cNvSpPr/>
            <p:nvPr/>
          </p:nvSpPr>
          <p:spPr>
            <a:xfrm>
              <a:off x="181976"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44" name="object 44"/>
            <p:cNvSpPr/>
            <p:nvPr/>
          </p:nvSpPr>
          <p:spPr>
            <a:xfrm>
              <a:off x="5533604" y="-12"/>
              <a:ext cx="170078"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sz="1779" dirty="0"/>
            </a:p>
          </p:txBody>
        </p:sp>
        <p:sp>
          <p:nvSpPr>
            <p:cNvPr id="45" name="object 45"/>
            <p:cNvSpPr/>
            <p:nvPr/>
          </p:nvSpPr>
          <p:spPr>
            <a:xfrm>
              <a:off x="427741"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6" name="object 46"/>
            <p:cNvSpPr/>
            <p:nvPr/>
          </p:nvSpPr>
          <p:spPr>
            <a:xfrm>
              <a:off x="5277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7" name="object 47"/>
            <p:cNvSpPr/>
            <p:nvPr/>
          </p:nvSpPr>
          <p:spPr>
            <a:xfrm>
              <a:off x="5277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8" name="object 48"/>
            <p:cNvSpPr/>
            <p:nvPr/>
          </p:nvSpPr>
          <p:spPr>
            <a:xfrm>
              <a:off x="479911"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9" name="object 49"/>
            <p:cNvSpPr/>
            <p:nvPr/>
          </p:nvSpPr>
          <p:spPr>
            <a:xfrm>
              <a:off x="479911"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0" name="object 50"/>
            <p:cNvSpPr/>
            <p:nvPr/>
          </p:nvSpPr>
          <p:spPr>
            <a:xfrm>
              <a:off x="427845"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51" name="object 51"/>
            <p:cNvSpPr/>
            <p:nvPr/>
          </p:nvSpPr>
          <p:spPr>
            <a:xfrm>
              <a:off x="5277667"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2" name="object 52"/>
            <p:cNvSpPr/>
            <p:nvPr/>
          </p:nvSpPr>
          <p:spPr>
            <a:xfrm>
              <a:off x="5277667"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3" name="object 53"/>
            <p:cNvSpPr/>
            <p:nvPr/>
          </p:nvSpPr>
          <p:spPr>
            <a:xfrm>
              <a:off x="480015"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4" name="object 54"/>
            <p:cNvSpPr/>
            <p:nvPr/>
          </p:nvSpPr>
          <p:spPr>
            <a:xfrm>
              <a:off x="480015"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5" name="object 55"/>
            <p:cNvSpPr/>
            <p:nvPr/>
          </p:nvSpPr>
          <p:spPr>
            <a:xfrm>
              <a:off x="761226" y="668089"/>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56" name="object 56"/>
            <p:cNvSpPr/>
            <p:nvPr/>
          </p:nvSpPr>
          <p:spPr>
            <a:xfrm>
              <a:off x="761226"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7" name="object 57"/>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58" name="object 58"/>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9" name="object 59"/>
            <p:cNvSpPr/>
            <p:nvPr/>
          </p:nvSpPr>
          <p:spPr>
            <a:xfrm>
              <a:off x="969184"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0" name="object 60"/>
            <p:cNvSpPr/>
            <p:nvPr/>
          </p:nvSpPr>
          <p:spPr>
            <a:xfrm>
              <a:off x="969184"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1" name="object 61"/>
            <p:cNvSpPr/>
            <p:nvPr/>
          </p:nvSpPr>
          <p:spPr>
            <a:xfrm>
              <a:off x="3244460"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2" name="object 62"/>
            <p:cNvSpPr/>
            <p:nvPr/>
          </p:nvSpPr>
          <p:spPr>
            <a:xfrm>
              <a:off x="3244460"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3" name="object 63"/>
            <p:cNvSpPr/>
            <p:nvPr/>
          </p:nvSpPr>
          <p:spPr>
            <a:xfrm>
              <a:off x="969184"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3244460"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969184"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244460"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516185" y="43756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68" name="object 68"/>
            <p:cNvSpPr/>
            <p:nvPr/>
          </p:nvSpPr>
          <p:spPr>
            <a:xfrm>
              <a:off x="559474" y="480858"/>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69" name="object 69"/>
            <p:cNvSpPr/>
            <p:nvPr/>
          </p:nvSpPr>
          <p:spPr>
            <a:xfrm>
              <a:off x="600298" y="521682"/>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0" name="object 70"/>
            <p:cNvSpPr/>
            <p:nvPr/>
          </p:nvSpPr>
          <p:spPr>
            <a:xfrm>
              <a:off x="761226" y="2490780"/>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71" name="object 71"/>
            <p:cNvSpPr/>
            <p:nvPr/>
          </p:nvSpPr>
          <p:spPr>
            <a:xfrm>
              <a:off x="761226"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2" name="object 72"/>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73" name="object 73"/>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4" name="object 74"/>
            <p:cNvSpPr/>
            <p:nvPr/>
          </p:nvSpPr>
          <p:spPr>
            <a:xfrm>
              <a:off x="969184"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5" name="object 75"/>
            <p:cNvSpPr/>
            <p:nvPr/>
          </p:nvSpPr>
          <p:spPr>
            <a:xfrm>
              <a:off x="969184"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6" name="object 76"/>
            <p:cNvSpPr/>
            <p:nvPr/>
          </p:nvSpPr>
          <p:spPr>
            <a:xfrm>
              <a:off x="3244460"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7" name="object 77"/>
            <p:cNvSpPr/>
            <p:nvPr/>
          </p:nvSpPr>
          <p:spPr>
            <a:xfrm>
              <a:off x="3244460"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8" name="object 78"/>
            <p:cNvSpPr/>
            <p:nvPr/>
          </p:nvSpPr>
          <p:spPr>
            <a:xfrm>
              <a:off x="969184"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9" name="object 79"/>
            <p:cNvSpPr/>
            <p:nvPr/>
          </p:nvSpPr>
          <p:spPr>
            <a:xfrm>
              <a:off x="3244460"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0" name="object 80"/>
            <p:cNvSpPr/>
            <p:nvPr/>
          </p:nvSpPr>
          <p:spPr>
            <a:xfrm>
              <a:off x="969184"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1" name="object 81"/>
            <p:cNvSpPr/>
            <p:nvPr/>
          </p:nvSpPr>
          <p:spPr>
            <a:xfrm>
              <a:off x="3244460"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2" name="object 82"/>
            <p:cNvSpPr/>
            <p:nvPr/>
          </p:nvSpPr>
          <p:spPr>
            <a:xfrm>
              <a:off x="516185" y="2260253"/>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83" name="object 83"/>
            <p:cNvSpPr/>
            <p:nvPr/>
          </p:nvSpPr>
          <p:spPr>
            <a:xfrm>
              <a:off x="559474" y="2303550"/>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84" name="object 84"/>
            <p:cNvSpPr/>
            <p:nvPr/>
          </p:nvSpPr>
          <p:spPr>
            <a:xfrm>
              <a:off x="600298" y="2344374"/>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85" name="object 85"/>
            <p:cNvSpPr/>
            <p:nvPr/>
          </p:nvSpPr>
          <p:spPr>
            <a:xfrm>
              <a:off x="761226" y="4309775"/>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86" name="object 86"/>
            <p:cNvSpPr/>
            <p:nvPr/>
          </p:nvSpPr>
          <p:spPr>
            <a:xfrm>
              <a:off x="761226"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7" name="object 87"/>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88" name="object 88"/>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9" name="object 89"/>
            <p:cNvSpPr/>
            <p:nvPr/>
          </p:nvSpPr>
          <p:spPr>
            <a:xfrm>
              <a:off x="969184"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969184"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244460"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244460"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3" name="object 93"/>
            <p:cNvSpPr/>
            <p:nvPr/>
          </p:nvSpPr>
          <p:spPr>
            <a:xfrm>
              <a:off x="969184"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4" name="object 94"/>
            <p:cNvSpPr/>
            <p:nvPr/>
          </p:nvSpPr>
          <p:spPr>
            <a:xfrm>
              <a:off x="3244460"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5" name="object 95"/>
            <p:cNvSpPr/>
            <p:nvPr/>
          </p:nvSpPr>
          <p:spPr>
            <a:xfrm>
              <a:off x="969184"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6" name="object 96"/>
            <p:cNvSpPr/>
            <p:nvPr/>
          </p:nvSpPr>
          <p:spPr>
            <a:xfrm>
              <a:off x="3244460"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7" name="object 97"/>
            <p:cNvSpPr/>
            <p:nvPr/>
          </p:nvSpPr>
          <p:spPr>
            <a:xfrm>
              <a:off x="516185" y="4079247"/>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8" name="object 98"/>
            <p:cNvSpPr/>
            <p:nvPr/>
          </p:nvSpPr>
          <p:spPr>
            <a:xfrm>
              <a:off x="559474" y="4122543"/>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9" name="object 99"/>
            <p:cNvSpPr/>
            <p:nvPr/>
          </p:nvSpPr>
          <p:spPr>
            <a:xfrm>
              <a:off x="600298" y="4163367"/>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00" name="object 100"/>
            <p:cNvSpPr/>
            <p:nvPr/>
          </p:nvSpPr>
          <p:spPr>
            <a:xfrm>
              <a:off x="761226" y="6158347"/>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101" name="object 101"/>
            <p:cNvSpPr/>
            <p:nvPr/>
          </p:nvSpPr>
          <p:spPr>
            <a:xfrm>
              <a:off x="761226"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2" name="object 102"/>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103" name="object 103"/>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4" name="object 104"/>
            <p:cNvSpPr/>
            <p:nvPr/>
          </p:nvSpPr>
          <p:spPr>
            <a:xfrm>
              <a:off x="969184"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5" name="object 105"/>
            <p:cNvSpPr/>
            <p:nvPr/>
          </p:nvSpPr>
          <p:spPr>
            <a:xfrm>
              <a:off x="969184"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6" name="object 106"/>
            <p:cNvSpPr/>
            <p:nvPr/>
          </p:nvSpPr>
          <p:spPr>
            <a:xfrm>
              <a:off x="3244460"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7" name="object 107"/>
            <p:cNvSpPr/>
            <p:nvPr/>
          </p:nvSpPr>
          <p:spPr>
            <a:xfrm>
              <a:off x="3244460"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8" name="object 108"/>
            <p:cNvSpPr/>
            <p:nvPr/>
          </p:nvSpPr>
          <p:spPr>
            <a:xfrm>
              <a:off x="969184"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9" name="object 109"/>
            <p:cNvSpPr/>
            <p:nvPr/>
          </p:nvSpPr>
          <p:spPr>
            <a:xfrm>
              <a:off x="3244460"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0" name="object 110"/>
            <p:cNvSpPr/>
            <p:nvPr/>
          </p:nvSpPr>
          <p:spPr>
            <a:xfrm>
              <a:off x="969184"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1" name="object 111"/>
            <p:cNvSpPr/>
            <p:nvPr/>
          </p:nvSpPr>
          <p:spPr>
            <a:xfrm>
              <a:off x="3244460"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2" name="object 112"/>
            <p:cNvSpPr/>
            <p:nvPr/>
          </p:nvSpPr>
          <p:spPr>
            <a:xfrm>
              <a:off x="516185" y="5927818"/>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113" name="object 113"/>
            <p:cNvSpPr/>
            <p:nvPr/>
          </p:nvSpPr>
          <p:spPr>
            <a:xfrm>
              <a:off x="559474" y="5971114"/>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114" name="object 114"/>
            <p:cNvSpPr/>
            <p:nvPr/>
          </p:nvSpPr>
          <p:spPr>
            <a:xfrm>
              <a:off x="600298" y="6011939"/>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15" name="object 115"/>
            <p:cNvSpPr/>
            <p:nvPr/>
          </p:nvSpPr>
          <p:spPr>
            <a:xfrm>
              <a:off x="5159008"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43" name="object 43"/>
            <p:cNvSpPr/>
            <p:nvPr/>
          </p:nvSpPr>
          <p:spPr>
            <a:xfrm>
              <a:off x="1" y="-12"/>
              <a:ext cx="181976"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42" name="object 42"/>
            <p:cNvSpPr txBox="1"/>
            <p:nvPr/>
          </p:nvSpPr>
          <p:spPr>
            <a:xfrm>
              <a:off x="686352" y="545701"/>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X</a:t>
              </a:r>
              <a:endParaRPr sz="1976" dirty="0">
                <a:latin typeface="Times New Roman"/>
                <a:cs typeface="Times New Roman"/>
              </a:endParaRPr>
            </a:p>
          </p:txBody>
        </p:sp>
        <p:sp>
          <p:nvSpPr>
            <p:cNvPr id="41" name="object 41"/>
            <p:cNvSpPr txBox="1"/>
            <p:nvPr/>
          </p:nvSpPr>
          <p:spPr>
            <a:xfrm>
              <a:off x="1060996" y="800990"/>
              <a:ext cx="1021804" cy="143506"/>
            </a:xfrm>
            <a:prstGeom prst="rect">
              <a:avLst/>
            </a:prstGeom>
          </p:spPr>
          <p:txBody>
            <a:bodyPr wrap="square" lIns="0" tIns="6400" rIns="0" bIns="0" rtlCol="0">
              <a:noAutofit/>
            </a:bodyPr>
            <a:lstStyle/>
            <a:p>
              <a:pPr marL="12700">
                <a:lnSpc>
                  <a:spcPts val="1045"/>
                </a:lnSpc>
              </a:pPr>
              <a:r>
                <a:rPr lang="es-ES" sz="1000" spc="12" dirty="0">
                  <a:latin typeface="Malgun Gothic"/>
                  <a:cs typeface="Malgun Gothic"/>
                </a:rPr>
                <a:t>1Co 3:15</a:t>
              </a:r>
              <a:endParaRPr lang="es-ES" sz="1000" dirty="0">
                <a:latin typeface="Malgun Gothic"/>
                <a:cs typeface="Malgun Gothic"/>
              </a:endParaRPr>
            </a:p>
          </p:txBody>
        </p:sp>
        <p:sp>
          <p:nvSpPr>
            <p:cNvPr id="40" name="object 40"/>
            <p:cNvSpPr txBox="1"/>
            <p:nvPr/>
          </p:nvSpPr>
          <p:spPr>
            <a:xfrm>
              <a:off x="705797" y="2368393"/>
              <a:ext cx="252507" cy="285796"/>
            </a:xfrm>
            <a:prstGeom prst="rect">
              <a:avLst/>
            </a:prstGeom>
          </p:spPr>
          <p:txBody>
            <a:bodyPr wrap="square" lIns="0" tIns="13426" rIns="0" bIns="0" rtlCol="0">
              <a:noAutofit/>
            </a:bodyPr>
            <a:lstStyle/>
            <a:p>
              <a:pPr marL="12549">
                <a:lnSpc>
                  <a:spcPts val="2115"/>
                </a:lnSpc>
              </a:pPr>
              <a:r>
                <a:rPr lang="es-ES" sz="1976" spc="-405" dirty="0">
                  <a:solidFill>
                    <a:srgbClr val="FFFFFF"/>
                  </a:solidFill>
                  <a:latin typeface="Times New Roman"/>
                  <a:cs typeface="Times New Roman"/>
                </a:rPr>
                <a:t>J</a:t>
              </a:r>
              <a:endParaRPr sz="1976" dirty="0">
                <a:latin typeface="Times New Roman"/>
                <a:cs typeface="Times New Roman"/>
              </a:endParaRPr>
            </a:p>
          </p:txBody>
        </p:sp>
        <p:sp>
          <p:nvSpPr>
            <p:cNvPr id="39" name="object 39"/>
            <p:cNvSpPr txBox="1"/>
            <p:nvPr/>
          </p:nvSpPr>
          <p:spPr>
            <a:xfrm>
              <a:off x="1060996" y="2623732"/>
              <a:ext cx="717004" cy="165473"/>
            </a:xfrm>
            <a:prstGeom prst="rect">
              <a:avLst/>
            </a:prstGeom>
          </p:spPr>
          <p:txBody>
            <a:bodyPr wrap="square" lIns="0" tIns="6400" rIns="0" bIns="0" rtlCol="0">
              <a:noAutofit/>
            </a:bodyPr>
            <a:lstStyle/>
            <a:p>
              <a:pPr marL="12700">
                <a:lnSpc>
                  <a:spcPts val="1045"/>
                </a:lnSpc>
              </a:pPr>
              <a:r>
                <a:rPr lang="es-ES" sz="1000" spc="12" dirty="0">
                  <a:latin typeface="Malgun Gothic"/>
                  <a:cs typeface="Malgun Gothic"/>
                </a:rPr>
                <a:t>2Co 4:18</a:t>
              </a:r>
              <a:endParaRPr lang="es-ES" sz="1000" dirty="0">
                <a:latin typeface="Malgun Gothic"/>
                <a:cs typeface="Malgun Gothic"/>
              </a:endParaRPr>
            </a:p>
          </p:txBody>
        </p:sp>
        <p:sp>
          <p:nvSpPr>
            <p:cNvPr id="38" name="object 38"/>
            <p:cNvSpPr txBox="1"/>
            <p:nvPr/>
          </p:nvSpPr>
          <p:spPr>
            <a:xfrm>
              <a:off x="661974" y="4199749"/>
              <a:ext cx="226422" cy="299982"/>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V</a:t>
              </a:r>
              <a:endParaRPr sz="1976" dirty="0">
                <a:latin typeface="Times New Roman"/>
                <a:cs typeface="Times New Roman"/>
              </a:endParaRPr>
            </a:p>
          </p:txBody>
        </p:sp>
        <p:sp>
          <p:nvSpPr>
            <p:cNvPr id="37" name="object 37"/>
            <p:cNvSpPr txBox="1"/>
            <p:nvPr/>
          </p:nvSpPr>
          <p:spPr>
            <a:xfrm>
              <a:off x="1060996" y="4442719"/>
              <a:ext cx="717004" cy="166769"/>
            </a:xfrm>
            <a:prstGeom prst="rect">
              <a:avLst/>
            </a:prstGeom>
          </p:spPr>
          <p:txBody>
            <a:bodyPr wrap="square" lIns="0" tIns="6400" rIns="0" bIns="0" rtlCol="0">
              <a:noAutofit/>
            </a:bodyPr>
            <a:lstStyle/>
            <a:p>
              <a:pPr marL="12700">
                <a:lnSpc>
                  <a:spcPts val="1045"/>
                </a:lnSpc>
              </a:pPr>
              <a:r>
                <a:rPr lang="es-ES" sz="1000" spc="12" dirty="0">
                  <a:latin typeface="Malgun Gothic"/>
                  <a:cs typeface="Malgun Gothic"/>
                </a:rPr>
                <a:t>1Jn 2:15</a:t>
              </a:r>
              <a:endParaRPr lang="es-ES" sz="1000" dirty="0">
                <a:latin typeface="Malgun Gothic"/>
                <a:cs typeface="Malgun Gothic"/>
              </a:endParaRPr>
            </a:p>
          </p:txBody>
        </p:sp>
        <p:sp>
          <p:nvSpPr>
            <p:cNvPr id="36" name="object 36"/>
            <p:cNvSpPr txBox="1"/>
            <p:nvPr/>
          </p:nvSpPr>
          <p:spPr>
            <a:xfrm>
              <a:off x="686352" y="6035958"/>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S</a:t>
              </a:r>
              <a:endParaRPr sz="1976" dirty="0">
                <a:latin typeface="Times New Roman"/>
                <a:cs typeface="Times New Roman"/>
              </a:endParaRPr>
            </a:p>
          </p:txBody>
        </p:sp>
        <p:sp>
          <p:nvSpPr>
            <p:cNvPr id="35" name="object 35"/>
            <p:cNvSpPr txBox="1"/>
            <p:nvPr/>
          </p:nvSpPr>
          <p:spPr>
            <a:xfrm>
              <a:off x="1060996" y="6291287"/>
              <a:ext cx="793204" cy="147611"/>
            </a:xfrm>
            <a:prstGeom prst="rect">
              <a:avLst/>
            </a:prstGeom>
          </p:spPr>
          <p:txBody>
            <a:bodyPr wrap="square" lIns="0" tIns="6400" rIns="0" bIns="0" rtlCol="0">
              <a:noAutofit/>
            </a:bodyPr>
            <a:lstStyle/>
            <a:p>
              <a:pPr marL="12700">
                <a:lnSpc>
                  <a:spcPts val="1045"/>
                </a:lnSpc>
              </a:pPr>
              <a:r>
                <a:rPr lang="es-ES" sz="1000" spc="15" dirty="0">
                  <a:latin typeface="Malgun Gothic"/>
                  <a:cs typeface="Malgun Gothic"/>
                </a:rPr>
                <a:t>2P 2:8</a:t>
              </a:r>
              <a:endParaRPr lang="es-ES" sz="1000" dirty="0">
                <a:latin typeface="Malgun Gothic"/>
                <a:cs typeface="Malgun Gothic"/>
              </a:endParaRPr>
            </a:p>
          </p:txBody>
        </p:sp>
        <p:sp>
          <p:nvSpPr>
            <p:cNvPr id="34" name="object 34"/>
            <p:cNvSpPr txBox="1"/>
            <p:nvPr/>
          </p:nvSpPr>
          <p:spPr>
            <a:xfrm>
              <a:off x="5212080" y="7808259"/>
              <a:ext cx="223520" cy="144910"/>
            </a:xfrm>
            <a:prstGeom prst="rect">
              <a:avLst/>
            </a:prstGeom>
          </p:spPr>
          <p:txBody>
            <a:bodyPr wrap="square" lIns="0" tIns="6681" rIns="0" bIns="0" rtlCol="0">
              <a:noAutofit/>
            </a:bodyPr>
            <a:lstStyle/>
            <a:p>
              <a:pPr marL="12549">
                <a:lnSpc>
                  <a:spcPts val="1053"/>
                </a:lnSpc>
              </a:pPr>
              <a:r>
                <a:rPr lang="es-ES" sz="988" dirty="0">
                  <a:latin typeface="Times New Roman"/>
                  <a:cs typeface="Times New Roman"/>
                </a:rPr>
                <a:t>75</a:t>
              </a:r>
              <a:endParaRPr sz="988" dirty="0">
                <a:latin typeface="Times New Roman"/>
                <a:cs typeface="Times New Roman"/>
              </a:endParaRPr>
            </a:p>
          </p:txBody>
        </p:sp>
        <p:sp>
          <p:nvSpPr>
            <p:cNvPr id="33" name="object 33"/>
            <p:cNvSpPr txBox="1"/>
            <p:nvPr/>
          </p:nvSpPr>
          <p:spPr>
            <a:xfrm>
              <a:off x="969184"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2" name="object 32"/>
            <p:cNvSpPr txBox="1"/>
            <p:nvPr/>
          </p:nvSpPr>
          <p:spPr>
            <a:xfrm>
              <a:off x="3244460"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1" name="object 31"/>
            <p:cNvSpPr txBox="1"/>
            <p:nvPr/>
          </p:nvSpPr>
          <p:spPr>
            <a:xfrm>
              <a:off x="969184"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30" name="object 30"/>
            <p:cNvSpPr txBox="1"/>
            <p:nvPr/>
          </p:nvSpPr>
          <p:spPr>
            <a:xfrm>
              <a:off x="3244460"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29" name="object 29"/>
            <p:cNvSpPr txBox="1"/>
            <p:nvPr/>
          </p:nvSpPr>
          <p:spPr>
            <a:xfrm>
              <a:off x="969184"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8" name="object 28"/>
            <p:cNvSpPr txBox="1"/>
            <p:nvPr/>
          </p:nvSpPr>
          <p:spPr>
            <a:xfrm>
              <a:off x="3244460"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7" name="object 27"/>
            <p:cNvSpPr txBox="1"/>
            <p:nvPr/>
          </p:nvSpPr>
          <p:spPr>
            <a:xfrm>
              <a:off x="969184"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6" name="object 26"/>
            <p:cNvSpPr txBox="1"/>
            <p:nvPr/>
          </p:nvSpPr>
          <p:spPr>
            <a:xfrm>
              <a:off x="3244460"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5" name="object 25"/>
            <p:cNvSpPr txBox="1"/>
            <p:nvPr/>
          </p:nvSpPr>
          <p:spPr>
            <a:xfrm>
              <a:off x="969184"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244460"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969184"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244460"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969184"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244460"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969184"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244460"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969184"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244460"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969184"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244460"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969184"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244460"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969184"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244460"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969184"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244460"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969184"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244460"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969184"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244460"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969184" y="7210962"/>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244460" y="7210962"/>
              <a:ext cx="1731288" cy="156512"/>
            </a:xfrm>
            <a:prstGeom prst="rect">
              <a:avLst/>
            </a:prstGeom>
          </p:spPr>
          <p:txBody>
            <a:bodyPr wrap="square" lIns="0" tIns="0" rIns="0" bIns="0" rtlCol="0">
              <a:noAutofit/>
            </a:bodyPr>
            <a:lstStyle/>
            <a:p>
              <a:pPr marL="25097">
                <a:lnSpc>
                  <a:spcPts val="988"/>
                </a:lnSpc>
              </a:pPr>
              <a:endParaRPr sz="988" dirty="0"/>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그룹 20">
            <a:extLst>
              <a:ext uri="{FF2B5EF4-FFF2-40B4-BE49-F238E27FC236}">
                <a16:creationId xmlns:a16="http://schemas.microsoft.com/office/drawing/2014/main" id="{92FA89DD-A0C6-4D27-8342-163251A83635}"/>
              </a:ext>
            </a:extLst>
          </p:cNvPr>
          <p:cNvGrpSpPr/>
          <p:nvPr/>
        </p:nvGrpSpPr>
        <p:grpSpPr>
          <a:xfrm>
            <a:off x="0" y="-12"/>
            <a:ext cx="5471997" cy="7992008"/>
            <a:chOff x="0" y="-12"/>
            <a:chExt cx="5471997" cy="7992008"/>
          </a:xfrm>
        </p:grpSpPr>
        <p:sp>
          <p:nvSpPr>
            <p:cNvPr id="18" name="object 18"/>
            <p:cNvSpPr/>
            <p:nvPr/>
          </p:nvSpPr>
          <p:spPr>
            <a:xfrm>
              <a:off x="116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a:p>
          </p:txBody>
        </p:sp>
        <p:sp>
          <p:nvSpPr>
            <p:cNvPr id="9" name="object 9"/>
            <p:cNvSpPr/>
            <p:nvPr/>
          </p:nvSpPr>
          <p:spPr>
            <a:xfrm>
              <a:off x="249900"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0" name="object 10"/>
            <p:cNvSpPr/>
            <p:nvPr/>
          </p:nvSpPr>
          <p:spPr>
            <a:xfrm>
              <a:off x="49722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1" name="object 11"/>
            <p:cNvSpPr/>
            <p:nvPr/>
          </p:nvSpPr>
          <p:spPr>
            <a:xfrm>
              <a:off x="49722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2" name="object 12"/>
            <p:cNvSpPr/>
            <p:nvPr/>
          </p:nvSpPr>
          <p:spPr>
            <a:xfrm>
              <a:off x="300700"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3" name="object 13"/>
            <p:cNvSpPr/>
            <p:nvPr/>
          </p:nvSpPr>
          <p:spPr>
            <a:xfrm>
              <a:off x="300700"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4" name="object 14"/>
            <p:cNvSpPr/>
            <p:nvPr/>
          </p:nvSpPr>
          <p:spPr>
            <a:xfrm>
              <a:off x="410905" y="446167"/>
              <a:ext cx="918617" cy="1037836"/>
            </a:xfrm>
            <a:prstGeom prst="rect">
              <a:avLst/>
            </a:prstGeom>
            <a:blipFill>
              <a:blip r:embed="rId2" cstate="print"/>
              <a:stretch>
                <a:fillRect/>
              </a:stretch>
            </a:blipFill>
          </p:spPr>
          <p:txBody>
            <a:bodyPr wrap="square" lIns="0" tIns="0" rIns="0" bIns="0" rtlCol="0">
              <a:noAutofit/>
            </a:bodyPr>
            <a:lstStyle/>
            <a:p>
              <a:endParaRPr/>
            </a:p>
          </p:txBody>
        </p:sp>
        <p:sp>
          <p:nvSpPr>
            <p:cNvPr id="15" name="object 15"/>
            <p:cNvSpPr/>
            <p:nvPr/>
          </p:nvSpPr>
          <p:spPr>
            <a:xfrm>
              <a:off x="0"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a:p>
          </p:txBody>
        </p:sp>
        <p:sp>
          <p:nvSpPr>
            <p:cNvPr id="16" name="object 16"/>
            <p:cNvSpPr/>
            <p:nvPr/>
          </p:nvSpPr>
          <p:spPr>
            <a:xfrm>
              <a:off x="1217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17" name="object 17"/>
            <p:cNvSpPr/>
            <p:nvPr/>
          </p:nvSpPr>
          <p:spPr>
            <a:xfrm>
              <a:off x="986389" y="4673600"/>
              <a:ext cx="3170848" cy="2634970"/>
            </a:xfrm>
            <a:prstGeom prst="rect">
              <a:avLst/>
            </a:prstGeom>
            <a:blipFill>
              <a:blip r:embed="rId3" cstate="print"/>
              <a:stretch>
                <a:fillRect/>
              </a:stretch>
            </a:blipFill>
          </p:spPr>
          <p:txBody>
            <a:bodyPr wrap="square" lIns="0" tIns="0" rIns="0" bIns="0" rtlCol="0">
              <a:noAutofit/>
            </a:bodyPr>
            <a:lstStyle/>
            <a:p>
              <a:endParaRPr/>
            </a:p>
          </p:txBody>
        </p:sp>
        <p:sp>
          <p:nvSpPr>
            <p:cNvPr id="8" name="object 8"/>
            <p:cNvSpPr/>
            <p:nvPr/>
          </p:nvSpPr>
          <p:spPr>
            <a:xfrm>
              <a:off x="5328005"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6" name="object 6"/>
            <p:cNvSpPr txBox="1"/>
            <p:nvPr/>
          </p:nvSpPr>
          <p:spPr>
            <a:xfrm>
              <a:off x="1523375" y="876300"/>
              <a:ext cx="2813675" cy="254000"/>
            </a:xfrm>
            <a:prstGeom prst="rect">
              <a:avLst/>
            </a:prstGeom>
          </p:spPr>
          <p:txBody>
            <a:bodyPr wrap="square" lIns="0" tIns="12700" rIns="0" bIns="0" rtlCol="0">
              <a:noAutofit/>
            </a:bodyPr>
            <a:lstStyle/>
            <a:p>
              <a:pPr marL="12700" algn="ctr"/>
              <a:r>
                <a:rPr lang="es-ES" dirty="0">
                  <a:solidFill>
                    <a:srgbClr val="00ADEF"/>
                  </a:solidFill>
                  <a:latin typeface="Times New Roman" panose="02020603050405020304" pitchFamily="18" charset="0"/>
                  <a:cs typeface="Times New Roman" panose="02020603050405020304" pitchFamily="18" charset="0"/>
                </a:rPr>
                <a:t>La razón por la que el corzo mira hacia atrás</a:t>
              </a:r>
            </a:p>
          </p:txBody>
        </p:sp>
        <p:sp>
          <p:nvSpPr>
            <p:cNvPr id="5" name="object 5"/>
            <p:cNvSpPr txBox="1"/>
            <p:nvPr/>
          </p:nvSpPr>
          <p:spPr>
            <a:xfrm>
              <a:off x="622663" y="1642551"/>
              <a:ext cx="4038278" cy="673252"/>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Podemos aprender muchas lecciones a través de todas las cosas que Dios ha hecho. Entre ellos, vamos a observar a una bestia llamada corzo. Cuando un corzo es atacado por un cazador o una bestia, escapa fácilmente de la zona de peligro con un excelente poder de carrera, pero se detiene cada pocos segundos y mira hacia atrás, lo que al final plantea riesgos.</a:t>
              </a:r>
            </a:p>
          </p:txBody>
        </p:sp>
        <p:sp>
          <p:nvSpPr>
            <p:cNvPr id="4" name="object 4"/>
            <p:cNvSpPr txBox="1"/>
            <p:nvPr/>
          </p:nvSpPr>
          <p:spPr>
            <a:xfrm>
              <a:off x="622663" y="2531691"/>
              <a:ext cx="4043622" cy="1206804"/>
            </a:xfrm>
            <a:prstGeom prst="rect">
              <a:avLst/>
            </a:prstGeom>
          </p:spPr>
          <p:txBody>
            <a:bodyPr wrap="square" lIns="0" tIns="6604" rIns="0" bIns="0" rtlCol="0">
              <a:noAutofit/>
            </a:bodyPr>
            <a:lstStyle/>
            <a:p>
              <a:pPr marR="16785" indent="120650" algn="just">
                <a:lnSpc>
                  <a:spcPts val="1200"/>
                </a:lnSpc>
              </a:pPr>
              <a:r>
                <a:rPr lang="es-ES" sz="900" dirty="0">
                  <a:latin typeface="Malgun Gothic"/>
                  <a:cs typeface="Malgun Gothic"/>
                </a:rPr>
                <a:t>Se dice que el corzo mira hacia atrás en ese momento porque se olvida que está en peligro mientras corre. En la figura de un corzo que fácilmente olvida el propósito de correr y mira hacia atrás, y finalmente se plantea riesgos a pesar de tener tan excelente poder de carrera, podemos encontrar la figura de la mujer de Lot, que no pudo dejar el amor a los materiales del mundo y se convirtió en estatua de sal al mirar hacia atrás e incluso después de haber sido liberados de la destrucción de Sodoma y Gomorra, podemos encontrar la figura de Lot, quien pecó ante el Señor. Nosotros los cristianos debemos hacer que el propósito de la vida en el Señor sea siempre perfecto, de modo que podamos vivir hacia adelante con esperanza del cielo.</a:t>
              </a:r>
            </a:p>
          </p:txBody>
        </p:sp>
        <p:sp>
          <p:nvSpPr>
            <p:cNvPr id="3" name="object 3"/>
            <p:cNvSpPr txBox="1"/>
            <p:nvPr/>
          </p:nvSpPr>
          <p:spPr>
            <a:xfrm>
              <a:off x="622663" y="4368750"/>
              <a:ext cx="4043970" cy="317550"/>
            </a:xfrm>
            <a:prstGeom prst="rect">
              <a:avLst/>
            </a:prstGeom>
          </p:spPr>
          <p:txBody>
            <a:bodyPr wrap="square" lIns="0" tIns="6635" rIns="0" bIns="0" rtlCol="0">
              <a:noAutofit/>
            </a:bodyPr>
            <a:lstStyle/>
            <a:p>
              <a:pPr indent="120650" algn="just">
                <a:lnSpc>
                  <a:spcPts val="1200"/>
                </a:lnSpc>
              </a:pPr>
              <a:r>
                <a:rPr lang="es-ES" sz="900" dirty="0">
                  <a:solidFill>
                    <a:srgbClr val="00ADEF"/>
                  </a:solidFill>
                  <a:latin typeface="Malgun Gothic"/>
                  <a:cs typeface="Malgun Gothic"/>
                </a:rPr>
                <a:t>No mirando nosotros las cosas que se ven, sino las que no se ven; pues las cosas que se ven son temporales, pero las que no se ven son eternas. </a:t>
              </a:r>
              <a:r>
                <a:rPr sz="900" dirty="0">
                  <a:solidFill>
                    <a:srgbClr val="00ADEF"/>
                  </a:solidFill>
                  <a:latin typeface="Malgun Gothic"/>
                  <a:cs typeface="Malgun Gothic"/>
                </a:rPr>
                <a:t>(</a:t>
              </a:r>
              <a:r>
                <a:rPr lang="es-ES" sz="900" dirty="0">
                  <a:solidFill>
                    <a:srgbClr val="00ADEF"/>
                  </a:solidFill>
                  <a:latin typeface="Malgun Gothic"/>
                  <a:cs typeface="Malgun Gothic"/>
                </a:rPr>
                <a:t>2Co</a:t>
              </a:r>
              <a:r>
                <a:rPr sz="900" dirty="0">
                  <a:solidFill>
                    <a:srgbClr val="00ADEF"/>
                  </a:solidFill>
                  <a:latin typeface="Malgun Gothic"/>
                  <a:cs typeface="Malgun Gothic"/>
                </a:rPr>
                <a:t> 4:18)</a:t>
              </a:r>
              <a:endParaRPr sz="900" dirty="0">
                <a:latin typeface="Malgun Gothic"/>
                <a:cs typeface="Malgun Gothic"/>
              </a:endParaRPr>
            </a:p>
          </p:txBody>
        </p:sp>
        <p:sp>
          <p:nvSpPr>
            <p:cNvPr id="2" name="object 2"/>
            <p:cNvSpPr txBox="1"/>
            <p:nvPr/>
          </p:nvSpPr>
          <p:spPr>
            <a:xfrm>
              <a:off x="226499" y="759424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76</a:t>
              </a:r>
              <a:endParaRPr sz="1000">
                <a:latin typeface="Times New Roman"/>
                <a:cs typeface="Times New Roman"/>
              </a:endParaRPr>
            </a:p>
          </p:txBody>
        </p:sp>
        <p:sp>
          <p:nvSpPr>
            <p:cNvPr id="19" name="object 7">
              <a:extLst>
                <a:ext uri="{FF2B5EF4-FFF2-40B4-BE49-F238E27FC236}">
                  <a16:creationId xmlns:a16="http://schemas.microsoft.com/office/drawing/2014/main" id="{D1A9C0AC-DB1A-413D-9231-FAC81066D1BF}"/>
                </a:ext>
              </a:extLst>
            </p:cNvPr>
            <p:cNvSpPr txBox="1"/>
            <p:nvPr/>
          </p:nvSpPr>
          <p:spPr>
            <a:xfrm>
              <a:off x="527050" y="1003300"/>
              <a:ext cx="685800" cy="330200"/>
            </a:xfrm>
            <a:prstGeom prst="rect">
              <a:avLst/>
            </a:prstGeom>
          </p:spPr>
          <p:txBody>
            <a:bodyPr wrap="square" lIns="0" tIns="16160" rIns="0" bIns="0" rtlCol="0" anchor="t">
              <a:noAutofit/>
            </a:bodyPr>
            <a:lstStyle/>
            <a:p>
              <a:pPr marL="12700" algn="ctr">
                <a:lnSpc>
                  <a:spcPts val="2545"/>
                </a:lnSpc>
              </a:pPr>
              <a:r>
                <a:rPr lang="es-ES" sz="1100" b="1" dirty="0">
                  <a:latin typeface="Times New Roman"/>
                  <a:cs typeface="Times New Roman"/>
                </a:rPr>
                <a:t>Alegoría</a:t>
              </a:r>
              <a:endParaRPr sz="1100" b="1" dirty="0">
                <a:latin typeface="Times New Roman"/>
                <a:cs typeface="Times New Roman"/>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그룹 25">
            <a:extLst>
              <a:ext uri="{FF2B5EF4-FFF2-40B4-BE49-F238E27FC236}">
                <a16:creationId xmlns:a16="http://schemas.microsoft.com/office/drawing/2014/main" id="{438BDEB6-C5EA-4EB1-AB60-503C9D772877}"/>
              </a:ext>
            </a:extLst>
          </p:cNvPr>
          <p:cNvGrpSpPr/>
          <p:nvPr/>
        </p:nvGrpSpPr>
        <p:grpSpPr>
          <a:xfrm>
            <a:off x="0" y="-12"/>
            <a:ext cx="5471997" cy="7992008"/>
            <a:chOff x="0" y="-12"/>
            <a:chExt cx="5471997" cy="7992008"/>
          </a:xfrm>
        </p:grpSpPr>
        <p:sp>
          <p:nvSpPr>
            <p:cNvPr id="24" name="object 24"/>
            <p:cNvSpPr/>
            <p:nvPr/>
          </p:nvSpPr>
          <p:spPr>
            <a:xfrm>
              <a:off x="143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a:p>
          </p:txBody>
        </p:sp>
        <p:sp>
          <p:nvSpPr>
            <p:cNvPr id="13" name="object 13"/>
            <p:cNvSpPr/>
            <p:nvPr/>
          </p:nvSpPr>
          <p:spPr>
            <a:xfrm>
              <a:off x="383299"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4" name="object 14"/>
            <p:cNvSpPr/>
            <p:nvPr/>
          </p:nvSpPr>
          <p:spPr>
            <a:xfrm>
              <a:off x="51056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5" name="object 15"/>
            <p:cNvSpPr/>
            <p:nvPr/>
          </p:nvSpPr>
          <p:spPr>
            <a:xfrm>
              <a:off x="51056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6" name="object 16"/>
            <p:cNvSpPr/>
            <p:nvPr/>
          </p:nvSpPr>
          <p:spPr>
            <a:xfrm>
              <a:off x="434099"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7" name="object 17"/>
            <p:cNvSpPr/>
            <p:nvPr/>
          </p:nvSpPr>
          <p:spPr>
            <a:xfrm>
              <a:off x="434099"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8" name="object 18"/>
            <p:cNvSpPr/>
            <p:nvPr/>
          </p:nvSpPr>
          <p:spPr>
            <a:xfrm>
              <a:off x="536473" y="802525"/>
              <a:ext cx="794334" cy="942835"/>
            </a:xfrm>
            <a:prstGeom prst="rect">
              <a:avLst/>
            </a:prstGeom>
            <a:blipFill>
              <a:blip r:embed="rId2" cstate="print"/>
              <a:stretch>
                <a:fillRect/>
              </a:stretch>
            </a:blipFill>
          </p:spPr>
          <p:txBody>
            <a:bodyPr wrap="square" lIns="0" tIns="0" rIns="0" bIns="0" rtlCol="0">
              <a:noAutofit/>
            </a:bodyPr>
            <a:lstStyle/>
            <a:p>
              <a:endParaRPr/>
            </a:p>
          </p:txBody>
        </p:sp>
        <p:sp>
          <p:nvSpPr>
            <p:cNvPr id="20" name="object 20"/>
            <p:cNvSpPr/>
            <p:nvPr/>
          </p:nvSpPr>
          <p:spPr>
            <a:xfrm>
              <a:off x="1464823" y="654420"/>
              <a:ext cx="3573246" cy="760704"/>
            </a:xfrm>
            <a:custGeom>
              <a:avLst/>
              <a:gdLst/>
              <a:ahLst/>
              <a:cxnLst/>
              <a:rect l="l" t="t" r="r" b="b"/>
              <a:pathLst>
                <a:path w="3573246" h="760704">
                  <a:moveTo>
                    <a:pt x="166243" y="393306"/>
                  </a:moveTo>
                  <a:lnTo>
                    <a:pt x="166243" y="680935"/>
                  </a:lnTo>
                  <a:lnTo>
                    <a:pt x="167561" y="695460"/>
                  </a:lnTo>
                  <a:lnTo>
                    <a:pt x="185471" y="732881"/>
                  </a:lnTo>
                  <a:lnTo>
                    <a:pt x="219384" y="756154"/>
                  </a:lnTo>
                  <a:lnTo>
                    <a:pt x="245999" y="760704"/>
                  </a:lnTo>
                  <a:lnTo>
                    <a:pt x="3493477" y="760704"/>
                  </a:lnTo>
                  <a:lnTo>
                    <a:pt x="3534206" y="749538"/>
                  </a:lnTo>
                  <a:lnTo>
                    <a:pt x="3562898" y="720256"/>
                  </a:lnTo>
                  <a:lnTo>
                    <a:pt x="3573246" y="680935"/>
                  </a:lnTo>
                  <a:lnTo>
                    <a:pt x="3573246" y="79756"/>
                  </a:lnTo>
                  <a:lnTo>
                    <a:pt x="3562078" y="39027"/>
                  </a:lnTo>
                  <a:lnTo>
                    <a:pt x="3532792" y="10341"/>
                  </a:lnTo>
                  <a:lnTo>
                    <a:pt x="3493477" y="0"/>
                  </a:lnTo>
                  <a:lnTo>
                    <a:pt x="245999" y="0"/>
                  </a:lnTo>
                  <a:lnTo>
                    <a:pt x="205273" y="11166"/>
                  </a:lnTo>
                  <a:lnTo>
                    <a:pt x="176584" y="40449"/>
                  </a:lnTo>
                  <a:lnTo>
                    <a:pt x="166243" y="79756"/>
                  </a:lnTo>
                  <a:lnTo>
                    <a:pt x="166243" y="269036"/>
                  </a:lnTo>
                  <a:lnTo>
                    <a:pt x="161657" y="281499"/>
                  </a:lnTo>
                  <a:lnTo>
                    <a:pt x="157424" y="292259"/>
                  </a:lnTo>
                  <a:lnTo>
                    <a:pt x="153252" y="301386"/>
                  </a:lnTo>
                  <a:lnTo>
                    <a:pt x="148848" y="308949"/>
                  </a:lnTo>
                  <a:lnTo>
                    <a:pt x="143921" y="315017"/>
                  </a:lnTo>
                  <a:lnTo>
                    <a:pt x="138176" y="319661"/>
                  </a:lnTo>
                  <a:lnTo>
                    <a:pt x="131322" y="322949"/>
                  </a:lnTo>
                  <a:lnTo>
                    <a:pt x="123066" y="324951"/>
                  </a:lnTo>
                  <a:lnTo>
                    <a:pt x="113116" y="325736"/>
                  </a:lnTo>
                  <a:lnTo>
                    <a:pt x="101179" y="325375"/>
                  </a:lnTo>
                  <a:lnTo>
                    <a:pt x="86963" y="323935"/>
                  </a:lnTo>
                  <a:lnTo>
                    <a:pt x="70175" y="321487"/>
                  </a:lnTo>
                  <a:lnTo>
                    <a:pt x="50523" y="318101"/>
                  </a:lnTo>
                  <a:lnTo>
                    <a:pt x="27714" y="313845"/>
                  </a:lnTo>
                  <a:lnTo>
                    <a:pt x="1456" y="308790"/>
                  </a:lnTo>
                  <a:lnTo>
                    <a:pt x="0" y="308508"/>
                  </a:lnTo>
                  <a:lnTo>
                    <a:pt x="18862" y="325595"/>
                  </a:lnTo>
                  <a:lnTo>
                    <a:pt x="35380" y="340447"/>
                  </a:lnTo>
                  <a:lnTo>
                    <a:pt x="49827" y="353203"/>
                  </a:lnTo>
                  <a:lnTo>
                    <a:pt x="62480" y="364004"/>
                  </a:lnTo>
                  <a:lnTo>
                    <a:pt x="73613" y="372991"/>
                  </a:lnTo>
                  <a:lnTo>
                    <a:pt x="83501" y="380303"/>
                  </a:lnTo>
                  <a:lnTo>
                    <a:pt x="92420" y="386080"/>
                  </a:lnTo>
                  <a:lnTo>
                    <a:pt x="100643" y="390464"/>
                  </a:lnTo>
                  <a:lnTo>
                    <a:pt x="108447" y="393594"/>
                  </a:lnTo>
                  <a:lnTo>
                    <a:pt x="116107" y="395611"/>
                  </a:lnTo>
                  <a:lnTo>
                    <a:pt x="123897" y="396655"/>
                  </a:lnTo>
                  <a:lnTo>
                    <a:pt x="132092" y="396866"/>
                  </a:lnTo>
                  <a:lnTo>
                    <a:pt x="140968" y="396384"/>
                  </a:lnTo>
                  <a:lnTo>
                    <a:pt x="150800" y="395351"/>
                  </a:lnTo>
                  <a:lnTo>
                    <a:pt x="161862" y="393906"/>
                  </a:lnTo>
                  <a:lnTo>
                    <a:pt x="166243" y="393306"/>
                  </a:lnTo>
                  <a:close/>
                </a:path>
              </a:pathLst>
            </a:custGeom>
            <a:solidFill>
              <a:srgbClr val="FFFFFF"/>
            </a:solidFill>
          </p:spPr>
          <p:txBody>
            <a:bodyPr wrap="square" lIns="0" tIns="0" rIns="0" bIns="0" rtlCol="0">
              <a:noAutofit/>
            </a:bodyPr>
            <a:lstStyle/>
            <a:p>
              <a:endParaRPr/>
            </a:p>
          </p:txBody>
        </p:sp>
        <p:sp>
          <p:nvSpPr>
            <p:cNvPr id="21" name="object 21"/>
            <p:cNvSpPr/>
            <p:nvPr/>
          </p:nvSpPr>
          <p:spPr>
            <a:xfrm>
              <a:off x="1464823" y="654420"/>
              <a:ext cx="3573246" cy="760704"/>
            </a:xfrm>
            <a:custGeom>
              <a:avLst/>
              <a:gdLst/>
              <a:ahLst/>
              <a:cxnLst/>
              <a:rect l="l" t="t" r="r" b="b"/>
              <a:pathLst>
                <a:path w="3573246" h="760704">
                  <a:moveTo>
                    <a:pt x="166243" y="393306"/>
                  </a:moveTo>
                  <a:lnTo>
                    <a:pt x="166243" y="680935"/>
                  </a:lnTo>
                  <a:lnTo>
                    <a:pt x="167561" y="695460"/>
                  </a:lnTo>
                  <a:lnTo>
                    <a:pt x="185471" y="732881"/>
                  </a:lnTo>
                  <a:lnTo>
                    <a:pt x="219384" y="756154"/>
                  </a:lnTo>
                  <a:lnTo>
                    <a:pt x="245999" y="760704"/>
                  </a:lnTo>
                  <a:lnTo>
                    <a:pt x="3493477" y="760704"/>
                  </a:lnTo>
                  <a:lnTo>
                    <a:pt x="3534206" y="749538"/>
                  </a:lnTo>
                  <a:lnTo>
                    <a:pt x="3562898" y="720256"/>
                  </a:lnTo>
                  <a:lnTo>
                    <a:pt x="3573246" y="680935"/>
                  </a:lnTo>
                  <a:lnTo>
                    <a:pt x="3573246" y="79756"/>
                  </a:lnTo>
                  <a:lnTo>
                    <a:pt x="3562078" y="39027"/>
                  </a:lnTo>
                  <a:lnTo>
                    <a:pt x="3532792" y="10341"/>
                  </a:lnTo>
                  <a:lnTo>
                    <a:pt x="3493477" y="0"/>
                  </a:lnTo>
                  <a:lnTo>
                    <a:pt x="245999" y="0"/>
                  </a:lnTo>
                  <a:lnTo>
                    <a:pt x="205273" y="11166"/>
                  </a:lnTo>
                  <a:lnTo>
                    <a:pt x="176584" y="40449"/>
                  </a:lnTo>
                  <a:lnTo>
                    <a:pt x="166243" y="79756"/>
                  </a:lnTo>
                  <a:lnTo>
                    <a:pt x="166243" y="269036"/>
                  </a:lnTo>
                  <a:lnTo>
                    <a:pt x="161657" y="281499"/>
                  </a:lnTo>
                  <a:lnTo>
                    <a:pt x="157424" y="292259"/>
                  </a:lnTo>
                  <a:lnTo>
                    <a:pt x="153252" y="301386"/>
                  </a:lnTo>
                  <a:lnTo>
                    <a:pt x="148848" y="308949"/>
                  </a:lnTo>
                  <a:lnTo>
                    <a:pt x="143921" y="315017"/>
                  </a:lnTo>
                  <a:lnTo>
                    <a:pt x="138176" y="319661"/>
                  </a:lnTo>
                  <a:lnTo>
                    <a:pt x="131322" y="322949"/>
                  </a:lnTo>
                  <a:lnTo>
                    <a:pt x="123066" y="324951"/>
                  </a:lnTo>
                  <a:lnTo>
                    <a:pt x="113116" y="325736"/>
                  </a:lnTo>
                  <a:lnTo>
                    <a:pt x="101179" y="325375"/>
                  </a:lnTo>
                  <a:lnTo>
                    <a:pt x="86963" y="323935"/>
                  </a:lnTo>
                  <a:lnTo>
                    <a:pt x="70175" y="321487"/>
                  </a:lnTo>
                  <a:lnTo>
                    <a:pt x="50523" y="318101"/>
                  </a:lnTo>
                  <a:lnTo>
                    <a:pt x="27714" y="313845"/>
                  </a:lnTo>
                  <a:lnTo>
                    <a:pt x="1456" y="308790"/>
                  </a:lnTo>
                  <a:lnTo>
                    <a:pt x="0" y="308508"/>
                  </a:lnTo>
                  <a:lnTo>
                    <a:pt x="18862" y="325595"/>
                  </a:lnTo>
                  <a:lnTo>
                    <a:pt x="35380" y="340447"/>
                  </a:lnTo>
                  <a:lnTo>
                    <a:pt x="49827" y="353203"/>
                  </a:lnTo>
                  <a:lnTo>
                    <a:pt x="62480" y="364004"/>
                  </a:lnTo>
                  <a:lnTo>
                    <a:pt x="73613" y="372991"/>
                  </a:lnTo>
                  <a:lnTo>
                    <a:pt x="83501" y="380303"/>
                  </a:lnTo>
                  <a:lnTo>
                    <a:pt x="92420" y="386080"/>
                  </a:lnTo>
                  <a:lnTo>
                    <a:pt x="100643" y="390464"/>
                  </a:lnTo>
                  <a:lnTo>
                    <a:pt x="108447" y="393594"/>
                  </a:lnTo>
                  <a:lnTo>
                    <a:pt x="116107" y="395611"/>
                  </a:lnTo>
                  <a:lnTo>
                    <a:pt x="123897" y="396655"/>
                  </a:lnTo>
                  <a:lnTo>
                    <a:pt x="132092" y="396866"/>
                  </a:lnTo>
                  <a:lnTo>
                    <a:pt x="140968" y="396384"/>
                  </a:lnTo>
                  <a:lnTo>
                    <a:pt x="150800" y="395351"/>
                  </a:lnTo>
                  <a:lnTo>
                    <a:pt x="161862" y="393906"/>
                  </a:lnTo>
                  <a:lnTo>
                    <a:pt x="166243" y="393306"/>
                  </a:lnTo>
                  <a:close/>
                </a:path>
              </a:pathLst>
            </a:custGeom>
            <a:ln w="12700">
              <a:solidFill>
                <a:srgbClr val="939597"/>
              </a:solidFill>
            </a:ln>
          </p:spPr>
          <p:txBody>
            <a:bodyPr wrap="square" lIns="0" tIns="0" rIns="0" bIns="0" rtlCol="0">
              <a:noAutofit/>
            </a:bodyPr>
            <a:lstStyle/>
            <a:p>
              <a:endParaRPr/>
            </a:p>
          </p:txBody>
        </p:sp>
        <p:sp>
          <p:nvSpPr>
            <p:cNvPr id="22" name="object 22"/>
            <p:cNvSpPr/>
            <p:nvPr/>
          </p:nvSpPr>
          <p:spPr>
            <a:xfrm>
              <a:off x="5355005"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a:p>
          </p:txBody>
        </p:sp>
        <p:sp>
          <p:nvSpPr>
            <p:cNvPr id="23" name="object 23"/>
            <p:cNvSpPr/>
            <p:nvPr/>
          </p:nvSpPr>
          <p:spPr>
            <a:xfrm>
              <a:off x="49902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12" name="object 12"/>
            <p:cNvSpPr/>
            <p:nvPr/>
          </p:nvSpPr>
          <p:spPr>
            <a:xfrm>
              <a:off x="0"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11" name="object 11"/>
            <p:cNvSpPr txBox="1"/>
            <p:nvPr/>
          </p:nvSpPr>
          <p:spPr>
            <a:xfrm>
              <a:off x="720276" y="1879752"/>
              <a:ext cx="1758188" cy="139700"/>
            </a:xfrm>
            <a:prstGeom prst="rect">
              <a:avLst/>
            </a:prstGeom>
          </p:spPr>
          <p:txBody>
            <a:bodyPr wrap="square" lIns="0" tIns="6604" rIns="0" bIns="0" rtlCol="0">
              <a:noAutofit/>
            </a:bodyPr>
            <a:lstStyle/>
            <a:p>
              <a:pPr marL="12700">
                <a:lnSpc>
                  <a:spcPts val="1200"/>
                </a:lnSpc>
              </a:pPr>
              <a:r>
                <a:rPr lang="es-ES" sz="900" dirty="0">
                  <a:latin typeface="+mn-ea"/>
                  <a:cs typeface="Malgun Gothic"/>
                </a:rPr>
                <a:t>El</a:t>
              </a:r>
              <a:r>
                <a:rPr lang="ko-KR" altLang="es-ES" sz="900" dirty="0">
                  <a:latin typeface="+mn-ea"/>
                  <a:cs typeface="Malgun Gothic"/>
                </a:rPr>
                <a:t> </a:t>
              </a:r>
              <a:r>
                <a:rPr lang="es-ES" altLang="ko-KR" sz="900" dirty="0">
                  <a:latin typeface="+mn-ea"/>
                  <a:cs typeface="Malgun Gothic"/>
                </a:rPr>
                <a:t>diablo a</a:t>
              </a:r>
              <a:r>
                <a:rPr lang="es-ES" sz="900" dirty="0">
                  <a:latin typeface="+mn-ea"/>
                  <a:cs typeface="Malgun Gothic"/>
                </a:rPr>
                <a:t>l final será así.</a:t>
              </a:r>
              <a:endParaRPr sz="900" dirty="0">
                <a:latin typeface="+mn-ea"/>
                <a:cs typeface="Malgun Gothic"/>
              </a:endParaRPr>
            </a:p>
          </p:txBody>
        </p:sp>
        <p:sp>
          <p:nvSpPr>
            <p:cNvPr id="10" name="object 10"/>
            <p:cNvSpPr txBox="1"/>
            <p:nvPr/>
          </p:nvSpPr>
          <p:spPr>
            <a:xfrm>
              <a:off x="612263" y="2171700"/>
              <a:ext cx="4367697" cy="673252"/>
            </a:xfrm>
            <a:prstGeom prst="rect">
              <a:avLst/>
            </a:prstGeom>
          </p:spPr>
          <p:txBody>
            <a:bodyPr wrap="square" lIns="0" tIns="6635" rIns="0" bIns="0" rtlCol="0">
              <a:noAutofit/>
            </a:bodyPr>
            <a:lstStyle/>
            <a:p>
              <a:pPr marR="16785" indent="120650" algn="just">
                <a:lnSpc>
                  <a:spcPts val="1200"/>
                </a:lnSpc>
              </a:pPr>
              <a:r>
                <a:rPr lang="es-ES" sz="900" dirty="0">
                  <a:solidFill>
                    <a:srgbClr val="00ADEF"/>
                  </a:solidFill>
                  <a:latin typeface="+mn-ea"/>
                  <a:cs typeface="Malgun Gothic"/>
                </a:rPr>
                <a:t>¡Cómo caíste del cielo, oh Lucero, hijo de la mañana! Cortado fuiste por tierra, tú que debilitabas a las naciones. Tú que decías en tu corazón: Subiré al cielo; en lo alto, junto a las estrellas de Dios, levantaré mi trono, y en el monte del testimonio me sentaré, a los lados del norte; sobre las alturas de las nubes subiré, y seré semejante al Altísimo. Mas tú derribado eres hasta el Seol, a los lados del abismo.</a:t>
              </a:r>
              <a:r>
                <a:rPr sz="900" dirty="0">
                  <a:solidFill>
                    <a:srgbClr val="00ADEF"/>
                  </a:solidFill>
                  <a:latin typeface="+mn-ea"/>
                  <a:cs typeface="Malgun Gothic"/>
                </a:rPr>
                <a:t> (</a:t>
              </a:r>
              <a:r>
                <a:rPr lang="es-ES" sz="900" dirty="0">
                  <a:solidFill>
                    <a:srgbClr val="00ADEF"/>
                  </a:solidFill>
                  <a:latin typeface="+mn-ea"/>
                  <a:cs typeface="Malgun Gothic"/>
                </a:rPr>
                <a:t>Is</a:t>
              </a:r>
              <a:r>
                <a:rPr sz="900" dirty="0">
                  <a:solidFill>
                    <a:srgbClr val="00ADEF"/>
                  </a:solidFill>
                  <a:latin typeface="+mn-ea"/>
                  <a:cs typeface="Malgun Gothic"/>
                </a:rPr>
                <a:t> 14:12~15)</a:t>
              </a:r>
              <a:endParaRPr sz="900" dirty="0">
                <a:latin typeface="+mn-ea"/>
                <a:cs typeface="Malgun Gothic"/>
              </a:endParaRPr>
            </a:p>
          </p:txBody>
        </p:sp>
        <p:sp>
          <p:nvSpPr>
            <p:cNvPr id="9" name="object 9"/>
            <p:cNvSpPr txBox="1"/>
            <p:nvPr/>
          </p:nvSpPr>
          <p:spPr>
            <a:xfrm>
              <a:off x="612263" y="3086100"/>
              <a:ext cx="4368068" cy="317550"/>
            </a:xfrm>
            <a:prstGeom prst="rect">
              <a:avLst/>
            </a:prstGeom>
          </p:spPr>
          <p:txBody>
            <a:bodyPr wrap="square" lIns="0" tIns="6635" rIns="0" bIns="0" rtlCol="0">
              <a:noAutofit/>
            </a:bodyPr>
            <a:lstStyle/>
            <a:p>
              <a:pPr indent="120650" algn="just">
                <a:lnSpc>
                  <a:spcPts val="1200"/>
                </a:lnSpc>
              </a:pPr>
              <a:r>
                <a:rPr lang="es-ES" sz="900" dirty="0">
                  <a:solidFill>
                    <a:srgbClr val="00ADEF"/>
                  </a:solidFill>
                  <a:latin typeface="+mn-ea"/>
                  <a:cs typeface="Malgun Gothic"/>
                </a:rPr>
                <a:t>Entonces dirá también a los de la izquierda: Apartaos de mí, malditos, al fuego eterno preparado para el diablo y sus ángeles.</a:t>
              </a:r>
              <a:r>
                <a:rPr sz="900" dirty="0">
                  <a:solidFill>
                    <a:srgbClr val="00ADEF"/>
                  </a:solidFill>
                  <a:latin typeface="+mn-ea"/>
                  <a:cs typeface="Malgun Gothic"/>
                </a:rPr>
                <a:t> (</a:t>
              </a:r>
              <a:r>
                <a:rPr lang="es-ES" sz="900" dirty="0">
                  <a:solidFill>
                    <a:srgbClr val="00ADEF"/>
                  </a:solidFill>
                  <a:latin typeface="+mn-ea"/>
                  <a:cs typeface="Malgun Gothic"/>
                </a:rPr>
                <a:t>Mt</a:t>
              </a:r>
              <a:r>
                <a:rPr sz="900" dirty="0">
                  <a:solidFill>
                    <a:srgbClr val="00ADEF"/>
                  </a:solidFill>
                  <a:latin typeface="+mn-ea"/>
                  <a:cs typeface="Malgun Gothic"/>
                </a:rPr>
                <a:t> 25:41)</a:t>
              </a:r>
              <a:endParaRPr sz="900" dirty="0">
                <a:latin typeface="+mn-ea"/>
                <a:cs typeface="Malgun Gothic"/>
              </a:endParaRPr>
            </a:p>
          </p:txBody>
        </p:sp>
        <p:sp>
          <p:nvSpPr>
            <p:cNvPr id="8" name="object 8"/>
            <p:cNvSpPr txBox="1"/>
            <p:nvPr/>
          </p:nvSpPr>
          <p:spPr>
            <a:xfrm>
              <a:off x="612326" y="3543300"/>
              <a:ext cx="4367685" cy="799896"/>
            </a:xfrm>
            <a:prstGeom prst="rect">
              <a:avLst/>
            </a:prstGeom>
          </p:spPr>
          <p:txBody>
            <a:bodyPr wrap="square" lIns="0" tIns="6604" rIns="0" bIns="0" rtlCol="0">
              <a:noAutofit/>
            </a:bodyPr>
            <a:lstStyle/>
            <a:p>
              <a:pPr marR="16785" indent="119063" algn="just">
                <a:lnSpc>
                  <a:spcPts val="1200"/>
                </a:lnSpc>
              </a:pPr>
              <a:r>
                <a:rPr lang="es-ES" sz="900" dirty="0">
                  <a:latin typeface="+mn-ea"/>
                  <a:cs typeface="Malgun Gothic"/>
                </a:rPr>
                <a:t>Dios le dio a Adán la prueba de 'no comerás el fruto de la ciencia del bien y del mal'. Esto lo dijo de antemano sabiendo que el diablo lo tentaría a comer. Si escucha la palabra del diablo, morirá, y si escucha la palabra de Dios, tendrá vida, es decir, el derecho a comer el fruto de la vida. Sin embargo, si no escucha la palabra de Dios y escucha la palabra del diablo, perderá el derecho de comer el fruto de la vida. El hombre puede elegir el lado de Dios o el lado del diablo.</a:t>
              </a:r>
            </a:p>
          </p:txBody>
        </p:sp>
        <p:sp>
          <p:nvSpPr>
            <p:cNvPr id="7" name="object 7"/>
            <p:cNvSpPr txBox="1"/>
            <p:nvPr/>
          </p:nvSpPr>
          <p:spPr>
            <a:xfrm>
              <a:off x="612326" y="4610061"/>
              <a:ext cx="4359507" cy="304749"/>
            </a:xfrm>
            <a:prstGeom prst="rect">
              <a:avLst/>
            </a:prstGeom>
          </p:spPr>
          <p:txBody>
            <a:bodyPr wrap="square" lIns="0" tIns="6604" rIns="0" bIns="0" rtlCol="0">
              <a:noAutofit/>
            </a:bodyPr>
            <a:lstStyle/>
            <a:p>
              <a:pPr indent="98425" algn="just">
                <a:lnSpc>
                  <a:spcPts val="1200"/>
                </a:lnSpc>
              </a:pPr>
              <a:r>
                <a:rPr lang="es-ES" sz="900" dirty="0">
                  <a:latin typeface="+mn-ea"/>
                  <a:cs typeface="Malgun Gothic"/>
                </a:rPr>
                <a:t>Dios trató de darle al hombre el puesto que tanto codiciaba Satanás. Sin embargo, es un puesto tan glorioso que no se le da a cualquiera. Debe vencer el engaño del diablo para darle ese puesto.</a:t>
              </a:r>
              <a:endParaRPr sz="900" dirty="0">
                <a:latin typeface="+mn-ea"/>
                <a:cs typeface="Malgun Gothic"/>
              </a:endParaRPr>
            </a:p>
          </p:txBody>
        </p:sp>
        <p:sp>
          <p:nvSpPr>
            <p:cNvPr id="6" name="object 6"/>
            <p:cNvSpPr txBox="1"/>
            <p:nvPr/>
          </p:nvSpPr>
          <p:spPr>
            <a:xfrm>
              <a:off x="612326" y="5194453"/>
              <a:ext cx="4368079" cy="634847"/>
            </a:xfrm>
            <a:prstGeom prst="rect">
              <a:avLst/>
            </a:prstGeom>
          </p:spPr>
          <p:txBody>
            <a:bodyPr wrap="square" lIns="0" tIns="6604" rIns="0" bIns="0" rtlCol="0">
              <a:noAutofit/>
            </a:bodyPr>
            <a:lstStyle/>
            <a:p>
              <a:pPr indent="120650" algn="just">
                <a:lnSpc>
                  <a:spcPts val="1200"/>
                </a:lnSpc>
              </a:pPr>
              <a:r>
                <a:rPr lang="es-ES" sz="900" dirty="0">
                  <a:latin typeface="+mn-ea"/>
                  <a:cs typeface="Malgun Gothic"/>
                </a:rPr>
                <a:t>Y la gloria solo se puede ganar pasando la prueba. Sin embargo, Adán falló la primera prueba. Jesús vino para recuperar este fracaso y para dar la oportunidad de comer el fruto de la vida. Perdonó el pecado de comer el fruto de la ciencia del bien y del mal y dio otra vez la vida y la oportunidad para comer. Esto también, es una cuestión de elección para cada persona.</a:t>
              </a:r>
              <a:endParaRPr sz="900" dirty="0">
                <a:latin typeface="+mn-ea"/>
                <a:cs typeface="Malgun Gothic"/>
              </a:endParaRPr>
            </a:p>
          </p:txBody>
        </p:sp>
        <p:sp>
          <p:nvSpPr>
            <p:cNvPr id="5" name="object 5"/>
            <p:cNvSpPr txBox="1"/>
            <p:nvPr/>
          </p:nvSpPr>
          <p:spPr>
            <a:xfrm>
              <a:off x="612326" y="6108853"/>
              <a:ext cx="4362353" cy="634847"/>
            </a:xfrm>
            <a:prstGeom prst="rect">
              <a:avLst/>
            </a:prstGeom>
          </p:spPr>
          <p:txBody>
            <a:bodyPr wrap="square" lIns="0" tIns="6604" rIns="0" bIns="0" rtlCol="0">
              <a:noAutofit/>
            </a:bodyPr>
            <a:lstStyle/>
            <a:p>
              <a:pPr indent="120650" algn="just">
                <a:lnSpc>
                  <a:spcPts val="1200"/>
                </a:lnSpc>
              </a:pPr>
              <a:r>
                <a:rPr lang="es-ES" sz="900" dirty="0">
                  <a:latin typeface="+mn-ea"/>
                  <a:cs typeface="Malgun Gothic"/>
                </a:rPr>
                <a:t>Dios permite que el diablo obre hasta el fin del mundo. Dios obra para que reciban la salvación e incita a creer, pero el diablo obra para que no crean. Entre estos dos, los hombres deben elegir. Dios permite que el diablo obre hasta el final. Y finalmente, los envía al infierno.</a:t>
              </a:r>
            </a:p>
          </p:txBody>
        </p:sp>
        <p:sp>
          <p:nvSpPr>
            <p:cNvPr id="4" name="object 4"/>
            <p:cNvSpPr txBox="1"/>
            <p:nvPr/>
          </p:nvSpPr>
          <p:spPr>
            <a:xfrm>
              <a:off x="5065900" y="759424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77</a:t>
              </a:r>
              <a:endParaRPr sz="1000">
                <a:latin typeface="Times New Roman"/>
                <a:cs typeface="Times New Roman"/>
              </a:endParaRPr>
            </a:p>
          </p:txBody>
        </p:sp>
        <p:sp>
          <p:nvSpPr>
            <p:cNvPr id="2" name="object 2"/>
            <p:cNvSpPr txBox="1"/>
            <p:nvPr/>
          </p:nvSpPr>
          <p:spPr>
            <a:xfrm>
              <a:off x="1467662" y="654088"/>
              <a:ext cx="3672840" cy="853440"/>
            </a:xfrm>
            <a:prstGeom prst="rect">
              <a:avLst/>
            </a:prstGeom>
          </p:spPr>
          <p:txBody>
            <a:bodyPr wrap="square" lIns="0" tIns="5749" rIns="0" bIns="0" rtlCol="0">
              <a:noAutofit/>
            </a:bodyPr>
            <a:lstStyle/>
            <a:p>
              <a:pPr>
                <a:lnSpc>
                  <a:spcPts val="800"/>
                </a:lnSpc>
              </a:pPr>
              <a:endParaRPr sz="800" dirty="0"/>
            </a:p>
            <a:p>
              <a:pPr marL="387210">
                <a:lnSpc>
                  <a:spcPct val="143312"/>
                </a:lnSpc>
                <a:spcBef>
                  <a:spcPts val="1000"/>
                </a:spcBef>
              </a:pPr>
              <a:r>
                <a:rPr lang="es-ES" sz="1000" dirty="0">
                  <a:solidFill>
                    <a:srgbClr val="00ADEF"/>
                  </a:solidFill>
                  <a:latin typeface="Malgun Gothic"/>
                  <a:cs typeface="Malgun Gothic"/>
                </a:rPr>
                <a:t>¿Por qué Dios no bloquea la actividad del diablo?</a:t>
              </a:r>
            </a:p>
          </p:txBody>
        </p:sp>
        <p:sp>
          <p:nvSpPr>
            <p:cNvPr id="25" name="object 3">
              <a:extLst>
                <a:ext uri="{FF2B5EF4-FFF2-40B4-BE49-F238E27FC236}">
                  <a16:creationId xmlns:a16="http://schemas.microsoft.com/office/drawing/2014/main" id="{9458E1EC-A009-431C-9FA6-8685B146CC1E}"/>
                </a:ext>
              </a:extLst>
            </p:cNvPr>
            <p:cNvSpPr txBox="1"/>
            <p:nvPr/>
          </p:nvSpPr>
          <p:spPr>
            <a:xfrm rot="21060000">
              <a:off x="463499" y="455941"/>
              <a:ext cx="1172656" cy="254000"/>
            </a:xfrm>
            <a:prstGeom prst="rect">
              <a:avLst/>
            </a:prstGeom>
          </p:spPr>
          <p:txBody>
            <a:bodyPr wrap="square" lIns="0" tIns="12700" rIns="0" bIns="0" rtlCol="0">
              <a:noAutofit/>
            </a:bodyPr>
            <a:lstStyle/>
            <a:p>
              <a:pPr>
                <a:lnSpc>
                  <a:spcPts val="2000"/>
                </a:lnSpc>
              </a:pPr>
              <a:r>
                <a:rPr lang="es-ES" sz="1000" b="1" dirty="0">
                  <a:latin typeface="Times New Roman"/>
                  <a:cs typeface="Times New Roman"/>
                </a:rPr>
                <a:t>Tengo una pregunta~</a:t>
              </a:r>
              <a:endParaRPr sz="1000" b="1" dirty="0">
                <a:latin typeface="Times New Roman"/>
                <a:cs typeface="Times New Roman"/>
              </a:endParaRP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205</TotalTime>
  <Words>1434</Words>
  <Application>Microsoft Office PowerPoint</Application>
  <PresentationFormat>사용자 지정</PresentationFormat>
  <Paragraphs>75</Paragraphs>
  <Slides>8</Slides>
  <Notes>0</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8</vt:i4>
      </vt:variant>
    </vt:vector>
  </HeadingPairs>
  <TitlesOfParts>
    <vt:vector size="15" baseType="lpstr">
      <vt:lpstr>Malgun Gothic</vt:lpstr>
      <vt:lpstr>Malgun Gothic</vt:lpstr>
      <vt:lpstr>Arial</vt:lpstr>
      <vt:lpstr>Calibri</vt:lpstr>
      <vt:lpstr>Impact</vt:lpstr>
      <vt:lpstr>Times New Roman</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cp:lastModifiedBy>Gregory Cole</cp:lastModifiedBy>
  <cp:revision>38</cp:revision>
  <dcterms:modified xsi:type="dcterms:W3CDTF">2022-03-06T19:46:28Z</dcterms:modified>
</cp:coreProperties>
</file>